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783" r:id="rId1"/>
  </p:sldMasterIdLst>
  <p:notesMasterIdLst>
    <p:notesMasterId r:id="rId4"/>
  </p:notesMasterIdLst>
  <p:handoutMasterIdLst>
    <p:handoutMasterId r:id="rId5"/>
  </p:handoutMasterIdLst>
  <p:sldIdLst>
    <p:sldId id="303" r:id="rId2"/>
    <p:sldId id="307" r:id="rId3"/>
  </p:sldIdLst>
  <p:sldSz cx="6858000" cy="8531225"/>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025">
          <p15:clr>
            <a:srgbClr val="A4A3A4"/>
          </p15:clr>
        </p15:guide>
        <p15:guide id="2" orient="horz" pos="5023">
          <p15:clr>
            <a:srgbClr val="A4A3A4"/>
          </p15:clr>
        </p15:guide>
        <p15:guide id="3"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00"/>
    <a:srgbClr val="003300"/>
    <a:srgbClr val="333300"/>
    <a:srgbClr val="4D4D4D"/>
    <a:srgbClr val="669900"/>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5388" autoAdjust="0"/>
  </p:normalViewPr>
  <p:slideViewPr>
    <p:cSldViewPr>
      <p:cViewPr varScale="1">
        <p:scale>
          <a:sx n="72" d="100"/>
          <a:sy n="72" d="100"/>
        </p:scale>
        <p:origin x="1517" y="53"/>
      </p:cViewPr>
      <p:guideLst>
        <p:guide orient="horz" pos="4025"/>
        <p:guide orient="horz" pos="5023"/>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70" y="-96"/>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eaLnBrk="1" hangingPunct="1">
              <a:defRPr sz="1200"/>
            </a:lvl1pPr>
          </a:lstStyle>
          <a:p>
            <a:pPr>
              <a:defRPr/>
            </a:pPr>
            <a:endParaRPr lang="en-US" altLang="ja-JP"/>
          </a:p>
        </p:txBody>
      </p:sp>
      <p:sp>
        <p:nvSpPr>
          <p:cNvPr id="136195"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eaLnBrk="1" hangingPunct="1">
              <a:defRPr sz="1200"/>
            </a:lvl1pPr>
          </a:lstStyle>
          <a:p>
            <a:pPr>
              <a:defRPr/>
            </a:pPr>
            <a:endParaRPr lang="en-US" altLang="ja-JP"/>
          </a:p>
        </p:txBody>
      </p:sp>
      <p:sp>
        <p:nvSpPr>
          <p:cNvPr id="136196"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eaLnBrk="1" hangingPunct="1">
              <a:defRPr sz="1200"/>
            </a:lvl1pPr>
          </a:lstStyle>
          <a:p>
            <a:pPr>
              <a:defRPr/>
            </a:pPr>
            <a:endParaRPr lang="en-US" altLang="ja-JP"/>
          </a:p>
        </p:txBody>
      </p:sp>
      <p:sp>
        <p:nvSpPr>
          <p:cNvPr id="136197"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algn="r" eaLnBrk="1" hangingPunct="1">
              <a:defRPr sz="1200"/>
            </a:lvl1pPr>
          </a:lstStyle>
          <a:p>
            <a:pPr>
              <a:defRPr/>
            </a:pPr>
            <a:fld id="{2985CC8C-3D7D-4574-A656-D4FB824F53F6}" type="slidenum">
              <a:rPr lang="en-US" altLang="ja-JP"/>
              <a:pPr>
                <a:defRPr/>
              </a:pPr>
              <a:t>‹#›</a:t>
            </a:fld>
            <a:endParaRPr lang="en-US" altLang="ja-JP"/>
          </a:p>
        </p:txBody>
      </p:sp>
    </p:spTree>
    <p:extLst>
      <p:ext uri="{BB962C8B-B14F-4D97-AF65-F5344CB8AC3E}">
        <p14:creationId xmlns:p14="http://schemas.microsoft.com/office/powerpoint/2010/main" val="322443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18" tIns="45709" rIns="91418" bIns="45709" rtlCol="0"/>
          <a:lstStyle>
            <a:lvl1pPr algn="l" eaLnBrk="1" hangingPunct="1">
              <a:defRPr sz="1200"/>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18" tIns="45709" rIns="91418" bIns="45709" rtlCol="0"/>
          <a:lstStyle>
            <a:lvl1pPr algn="r" eaLnBrk="1" hangingPunct="1">
              <a:defRPr sz="1200"/>
            </a:lvl1pPr>
          </a:lstStyle>
          <a:p>
            <a:pPr>
              <a:defRPr/>
            </a:pPr>
            <a:fld id="{EF3FB4AB-0B2A-4154-93A4-DE779573E16E}" type="datetimeFigureOut">
              <a:rPr lang="ja-JP" altLang="en-US"/>
              <a:pPr>
                <a:defRPr/>
              </a:pPr>
              <a:t>2023/12/15</a:t>
            </a:fld>
            <a:endParaRPr lang="ja-JP" altLang="en-US"/>
          </a:p>
        </p:txBody>
      </p:sp>
      <p:sp>
        <p:nvSpPr>
          <p:cNvPr id="4" name="スライド イメージ プレースホルダー 3"/>
          <p:cNvSpPr>
            <a:spLocks noGrp="1" noRot="1" noChangeAspect="1"/>
          </p:cNvSpPr>
          <p:nvPr>
            <p:ph type="sldImg" idx="2"/>
          </p:nvPr>
        </p:nvSpPr>
        <p:spPr>
          <a:xfrm>
            <a:off x="2030413" y="1233488"/>
            <a:ext cx="2674937" cy="3328987"/>
          </a:xfrm>
          <a:prstGeom prst="rect">
            <a:avLst/>
          </a:prstGeom>
          <a:noFill/>
          <a:ln w="12700">
            <a:solidFill>
              <a:prstClr val="black"/>
            </a:solidFill>
          </a:ln>
        </p:spPr>
        <p:txBody>
          <a:bodyPr vert="horz" lIns="91418" tIns="45709" rIns="91418" bIns="45709" rtlCol="0" anchor="ctr"/>
          <a:lstStyle/>
          <a:p>
            <a:pPr lvl="0"/>
            <a:endParaRPr lang="ja-JP" altLang="en-US" noProof="0" smtClean="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18" tIns="45709" rIns="91418" bIns="45709"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18" tIns="45709" rIns="91418" bIns="45709" rtlCol="0" anchor="b"/>
          <a:lstStyle>
            <a:lvl1pPr algn="l" eaLnBrk="1" hangingPunct="1">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18" tIns="45709" rIns="91418" bIns="45709" rtlCol="0" anchor="b"/>
          <a:lstStyle>
            <a:lvl1pPr algn="r" eaLnBrk="1" hangingPunct="1">
              <a:defRPr sz="1200"/>
            </a:lvl1pPr>
          </a:lstStyle>
          <a:p>
            <a:pPr>
              <a:defRPr/>
            </a:pPr>
            <a:fld id="{740D3CC6-0790-4F25-BC1C-AB02B1E678AC}" type="slidenum">
              <a:rPr lang="ja-JP" altLang="en-US"/>
              <a:pPr>
                <a:defRPr/>
              </a:pPr>
              <a:t>‹#›</a:t>
            </a:fld>
            <a:endParaRPr lang="ja-JP" altLang="en-US"/>
          </a:p>
        </p:txBody>
      </p:sp>
    </p:spTree>
    <p:extLst>
      <p:ext uri="{BB962C8B-B14F-4D97-AF65-F5344CB8AC3E}">
        <p14:creationId xmlns:p14="http://schemas.microsoft.com/office/powerpoint/2010/main" val="271635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9830EEC-A005-428B-9C0E-4C503536AE78}" type="slidenum">
              <a:rPr lang="ja-JP" altLang="en-US" smtClean="0"/>
              <a:pPr/>
              <a:t>0</a:t>
            </a:fld>
            <a:endParaRPr lang="ja-JP" altLang="en-US" smtClean="0"/>
          </a:p>
        </p:txBody>
      </p:sp>
    </p:spTree>
    <p:extLst>
      <p:ext uri="{BB962C8B-B14F-4D97-AF65-F5344CB8AC3E}">
        <p14:creationId xmlns:p14="http://schemas.microsoft.com/office/powerpoint/2010/main" val="94547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39775" indent="-282575">
              <a:defRPr kumimoji="1">
                <a:solidFill>
                  <a:schemeClr val="tx1"/>
                </a:solidFill>
                <a:latin typeface="Arial" panose="020B0604020202020204" pitchFamily="34" charset="0"/>
                <a:ea typeface="ＭＳ Ｐゴシック" panose="020B0600070205080204" pitchFamily="50" charset="-128"/>
              </a:defRPr>
            </a:lvl2pPr>
            <a:lvl3pPr marL="1139825" indent="-225425">
              <a:defRPr kumimoji="1">
                <a:solidFill>
                  <a:schemeClr val="tx1"/>
                </a:solidFill>
                <a:latin typeface="Arial" panose="020B0604020202020204" pitchFamily="34" charset="0"/>
                <a:ea typeface="ＭＳ Ｐゴシック" panose="020B0600070205080204" pitchFamily="50" charset="-128"/>
              </a:defRPr>
            </a:lvl3pPr>
            <a:lvl4pPr marL="1597025" indent="-225425">
              <a:defRPr kumimoji="1">
                <a:solidFill>
                  <a:schemeClr val="tx1"/>
                </a:solidFill>
                <a:latin typeface="Arial" panose="020B0604020202020204" pitchFamily="34" charset="0"/>
                <a:ea typeface="ＭＳ Ｐゴシック" panose="020B0600070205080204" pitchFamily="50" charset="-128"/>
              </a:defRPr>
            </a:lvl4pPr>
            <a:lvl5pPr marL="2052638" indent="-225425">
              <a:defRPr kumimoji="1">
                <a:solidFill>
                  <a:schemeClr val="tx1"/>
                </a:solidFill>
                <a:latin typeface="Arial" panose="020B0604020202020204" pitchFamily="34" charset="0"/>
                <a:ea typeface="ＭＳ Ｐゴシック" panose="020B0600070205080204" pitchFamily="50" charset="-128"/>
              </a:defRPr>
            </a:lvl5pPr>
            <a:lvl6pPr marL="25098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670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42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14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7CFE0F2-9A6E-4605-9561-EE901176B638}" type="slidenum">
              <a:rPr lang="ja-JP" altLang="en-US" smtClean="0"/>
              <a:pPr/>
              <a:t>1</a:t>
            </a:fld>
            <a:endParaRPr lang="ja-JP" altLang="en-US" smtClean="0"/>
          </a:p>
        </p:txBody>
      </p:sp>
    </p:spTree>
    <p:extLst>
      <p:ext uri="{BB962C8B-B14F-4D97-AF65-F5344CB8AC3E}">
        <p14:creationId xmlns:p14="http://schemas.microsoft.com/office/powerpoint/2010/main" val="311931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396199"/>
            <a:ext cx="5829300" cy="2970130"/>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4480869"/>
            <a:ext cx="5143500" cy="205973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3D4881D4-6E6D-45FC-91F3-744E29AA0924}" type="datetimeFigureOut">
              <a:rPr lang="en-US"/>
              <a:pPr>
                <a:defRPr/>
              </a:pPr>
              <a:t>12/15/2023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B6239-64F1-488D-9090-C968489535FD}" type="slidenum">
              <a:rPr lang="en-US"/>
              <a:pPr>
                <a:defRPr/>
              </a:pPr>
              <a:t>‹#›</a:t>
            </a:fld>
            <a:endParaRPr lang="en-US" dirty="0"/>
          </a:p>
        </p:txBody>
      </p:sp>
    </p:spTree>
    <p:extLst>
      <p:ext uri="{BB962C8B-B14F-4D97-AF65-F5344CB8AC3E}">
        <p14:creationId xmlns:p14="http://schemas.microsoft.com/office/powerpoint/2010/main" val="19851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E1F4697-06CB-4F9A-A73D-BB1B87EBD1AC}" type="datetimeFigureOut">
              <a:rPr lang="en-US"/>
              <a:pPr>
                <a:defRPr/>
              </a:pPr>
              <a:t>12/15/2023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A08B4288-6D98-415D-8FCB-DA513A0571E9}" type="slidenum">
              <a:rPr lang="en-US"/>
              <a:pPr>
                <a:defRPr/>
              </a:pPr>
              <a:t>‹#›</a:t>
            </a:fld>
            <a:endParaRPr lang="en-US" dirty="0"/>
          </a:p>
        </p:txBody>
      </p:sp>
    </p:spTree>
    <p:extLst>
      <p:ext uri="{BB962C8B-B14F-4D97-AF65-F5344CB8AC3E}">
        <p14:creationId xmlns:p14="http://schemas.microsoft.com/office/powerpoint/2010/main" val="267461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54209"/>
            <a:ext cx="1478756" cy="722981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454209"/>
            <a:ext cx="4350544" cy="722981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BFEDA27-D08F-4F14-A9ED-977A29AE23E5}" type="datetimeFigureOut">
              <a:rPr lang="en-US"/>
              <a:pPr>
                <a:defRPr/>
              </a:pPr>
              <a:t>12/15/2023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860817DC-1841-4120-BABC-941969FBB05A}" type="slidenum">
              <a:rPr lang="en-US"/>
              <a:pPr>
                <a:defRPr/>
              </a:pPr>
              <a:t>‹#›</a:t>
            </a:fld>
            <a:endParaRPr lang="en-US" dirty="0"/>
          </a:p>
        </p:txBody>
      </p:sp>
    </p:spTree>
    <p:extLst>
      <p:ext uri="{BB962C8B-B14F-4D97-AF65-F5344CB8AC3E}">
        <p14:creationId xmlns:p14="http://schemas.microsoft.com/office/powerpoint/2010/main" val="427051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3"/>
          <p:cNvSpPr/>
          <p:nvPr userDrawn="1"/>
        </p:nvSpPr>
        <p:spPr bwMode="auto">
          <a:xfrm>
            <a:off x="134938" y="727075"/>
            <a:ext cx="6642100" cy="57150"/>
          </a:xfrm>
          <a:prstGeom prst="rect">
            <a:avLst/>
          </a:prstGeom>
          <a:gradFill flip="none" rotWithShape="1">
            <a:gsLst>
              <a:gs pos="0">
                <a:schemeClr val="bg2"/>
              </a:gs>
              <a:gs pos="27000">
                <a:schemeClr val="accent2"/>
              </a:gs>
              <a:gs pos="100000">
                <a:schemeClr val="accent2">
                  <a:lumMod val="60000"/>
                  <a:lumOff val="40000"/>
                </a:schemeClr>
              </a:gs>
            </a:gsLst>
            <a:lin ang="0" scaled="1"/>
            <a:tileRect/>
          </a:gradFill>
          <a:ln w="12700" cap="sq" cmpd="sng" algn="ctr">
            <a:noFill/>
            <a:prstDash val="solid"/>
            <a:miter lim="800000"/>
            <a:headEnd type="none" w="sm" len="sm"/>
            <a:tailEnd type="none" w="sm" len="sm"/>
          </a:ln>
          <a:effectLst/>
          <a:extLst/>
        </p:spPr>
        <p:txBody>
          <a:bodyPr wrap="none"/>
          <a:lstStyle/>
          <a:p>
            <a:pPr eaLnBrk="1" hangingPunct="1">
              <a:defRPr/>
            </a:pPr>
            <a:endParaRPr lang="ja-JP" altLang="en-US"/>
          </a:p>
        </p:txBody>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107F1166-8B2E-4B7B-9398-A0012968FD4A}" type="datetimeFigureOut">
              <a:rPr lang="en-US"/>
              <a:pPr>
                <a:defRPr/>
              </a:pPr>
              <a:t>12/15/2023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5"/>
          <p:cNvSpPr>
            <a:spLocks noGrp="1"/>
          </p:cNvSpPr>
          <p:nvPr>
            <p:ph type="sldNum"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362304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126884"/>
            <a:ext cx="5915025" cy="3548752"/>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5709209"/>
            <a:ext cx="5915025" cy="186620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BE315FDA-D396-4DA2-A92D-FD946452ABD3}" type="datetimeFigureOut">
              <a:rPr lang="en-US"/>
              <a:pPr>
                <a:defRPr/>
              </a:pPr>
              <a:t>12/15/2023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12"/>
          </p:nvPr>
        </p:nvSpPr>
        <p:spPr/>
        <p:txBody>
          <a:bodyPr/>
          <a:lstStyle>
            <a:lvl1pPr>
              <a:defRPr/>
            </a:lvl1pPr>
          </a:lstStyle>
          <a:p>
            <a:pPr>
              <a:defRPr/>
            </a:pPr>
            <a:fld id="{CACC5B8C-5739-4D28-8F03-E7058B68EE09}" type="slidenum">
              <a:rPr lang="en-US"/>
              <a:pPr>
                <a:defRPr/>
              </a:pPr>
              <a:t>‹#›</a:t>
            </a:fld>
            <a:endParaRPr lang="en-US" dirty="0"/>
          </a:p>
        </p:txBody>
      </p:sp>
    </p:spTree>
    <p:extLst>
      <p:ext uri="{BB962C8B-B14F-4D97-AF65-F5344CB8AC3E}">
        <p14:creationId xmlns:p14="http://schemas.microsoft.com/office/powerpoint/2010/main" val="320868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271044"/>
            <a:ext cx="2914650" cy="54129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271044"/>
            <a:ext cx="2914650" cy="541298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F94A9B58-F06E-40F3-AB2B-F0827A5E529E}" type="datetimeFigureOut">
              <a:rPr lang="en-US"/>
              <a:pPr>
                <a:defRPr/>
              </a:pPr>
              <a:t>12/15/2023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DF4F1581-543F-4A4E-85B1-20CEC45536F7}" type="slidenum">
              <a:rPr lang="en-US"/>
              <a:pPr>
                <a:defRPr/>
              </a:pPr>
              <a:t>‹#›</a:t>
            </a:fld>
            <a:endParaRPr lang="en-US" dirty="0"/>
          </a:p>
        </p:txBody>
      </p:sp>
    </p:spTree>
    <p:extLst>
      <p:ext uri="{BB962C8B-B14F-4D97-AF65-F5344CB8AC3E}">
        <p14:creationId xmlns:p14="http://schemas.microsoft.com/office/powerpoint/2010/main" val="259084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54211"/>
            <a:ext cx="5915025" cy="164897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091336"/>
            <a:ext cx="2901255" cy="10249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116267"/>
            <a:ext cx="2901255" cy="45835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091336"/>
            <a:ext cx="2915543" cy="102493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116267"/>
            <a:ext cx="2915543" cy="45835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lvl1pPr>
              <a:defRPr/>
            </a:lvl1pPr>
          </a:lstStyle>
          <a:p>
            <a:pPr>
              <a:defRPr/>
            </a:pPr>
            <a:fld id="{1C677E20-A85D-42D7-8498-3C8C1E7B85D7}" type="datetimeFigureOut">
              <a:rPr lang="en-US"/>
              <a:pPr>
                <a:defRPr/>
              </a:pPr>
              <a:t>12/15/2023</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9" name="Slide Number Placeholder 8"/>
          <p:cNvSpPr>
            <a:spLocks noGrp="1"/>
          </p:cNvSpPr>
          <p:nvPr>
            <p:ph type="sldNum" sz="quarter" idx="12"/>
          </p:nvPr>
        </p:nvSpPr>
        <p:spPr/>
        <p:txBody>
          <a:bodyPr/>
          <a:lstStyle>
            <a:lvl1pPr>
              <a:defRPr/>
            </a:lvl1pPr>
          </a:lstStyle>
          <a:p>
            <a:pPr>
              <a:defRPr/>
            </a:pPr>
            <a:fld id="{04B2A5ED-41F0-42DB-BD84-4CB3648EB97D}" type="slidenum">
              <a:rPr lang="en-US"/>
              <a:pPr>
                <a:defRPr/>
              </a:pPr>
              <a:t>‹#›</a:t>
            </a:fld>
            <a:endParaRPr lang="en-US" dirty="0"/>
          </a:p>
        </p:txBody>
      </p:sp>
    </p:spTree>
    <p:extLst>
      <p:ext uri="{BB962C8B-B14F-4D97-AF65-F5344CB8AC3E}">
        <p14:creationId xmlns:p14="http://schemas.microsoft.com/office/powerpoint/2010/main" val="282279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lvl1pPr>
          </a:lstStyle>
          <a:p>
            <a:pPr>
              <a:defRPr/>
            </a:pPr>
            <a:fld id="{512F32CD-FD1E-46E7-829B-00D107F65DB9}" type="datetimeFigureOut">
              <a:rPr lang="en-US"/>
              <a:pPr>
                <a:defRPr/>
              </a:pPr>
              <a:t>12/15/2023</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5" name="Slide Number Placeholder 4"/>
          <p:cNvSpPr>
            <a:spLocks noGrp="1"/>
          </p:cNvSpPr>
          <p:nvPr>
            <p:ph type="sldNum" sz="quarter" idx="12"/>
          </p:nvPr>
        </p:nvSpPr>
        <p:spPr/>
        <p:txBody>
          <a:bodyPr/>
          <a:lstStyle>
            <a:lvl1pPr>
              <a:defRPr/>
            </a:lvl1pPr>
          </a:lstStyle>
          <a:p>
            <a:pPr>
              <a:defRPr/>
            </a:pPr>
            <a:fld id="{BE915151-F30F-4658-945E-2F0C4D390678}" type="slidenum">
              <a:rPr lang="en-US"/>
              <a:pPr>
                <a:defRPr/>
              </a:pPr>
              <a:t>‹#›</a:t>
            </a:fld>
            <a:endParaRPr lang="en-US" dirty="0"/>
          </a:p>
        </p:txBody>
      </p:sp>
    </p:spTree>
    <p:extLst>
      <p:ext uri="{BB962C8B-B14F-4D97-AF65-F5344CB8AC3E}">
        <p14:creationId xmlns:p14="http://schemas.microsoft.com/office/powerpoint/2010/main" val="377491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86FD404-AB59-4E2D-B48D-30BE2E0D06BA}" type="datetimeFigureOut">
              <a:rPr lang="en-US"/>
              <a:pPr>
                <a:defRPr/>
              </a:pPr>
              <a:t>12/15/2023</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4" name="Slide Number Placeholder 3"/>
          <p:cNvSpPr>
            <a:spLocks noGrp="1"/>
          </p:cNvSpPr>
          <p:nvPr>
            <p:ph type="sldNum" sz="quarter" idx="12"/>
          </p:nvPr>
        </p:nvSpPr>
        <p:spPr/>
        <p:txBody>
          <a:bodyPr/>
          <a:lstStyle>
            <a:lvl1pPr>
              <a:defRPr/>
            </a:lvl1pPr>
          </a:lstStyle>
          <a:p>
            <a:pPr>
              <a:defRPr/>
            </a:pPr>
            <a:fld id="{4BBCA05E-A6F2-4473-9226-49218B09727C}" type="slidenum">
              <a:rPr lang="en-US"/>
              <a:pPr>
                <a:defRPr/>
              </a:pPr>
              <a:t>‹#›</a:t>
            </a:fld>
            <a:endParaRPr lang="en-US" dirty="0"/>
          </a:p>
        </p:txBody>
      </p:sp>
    </p:spTree>
    <p:extLst>
      <p:ext uri="{BB962C8B-B14F-4D97-AF65-F5344CB8AC3E}">
        <p14:creationId xmlns:p14="http://schemas.microsoft.com/office/powerpoint/2010/main" val="278935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568748"/>
            <a:ext cx="2211884" cy="1990619"/>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228340"/>
            <a:ext cx="3471863" cy="60626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559367"/>
            <a:ext cx="2211884" cy="47415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fld id="{3A553A59-7015-47DD-B87D-C2F4F4DC1856}" type="datetimeFigureOut">
              <a:rPr lang="en-US"/>
              <a:pPr>
                <a:defRPr/>
              </a:pPr>
              <a:t>12/15/2023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5941D3A6-8C31-45C5-89CA-1A94971DE0E0}" type="slidenum">
              <a:rPr lang="en-US"/>
              <a:pPr>
                <a:defRPr/>
              </a:pPr>
              <a:t>‹#›</a:t>
            </a:fld>
            <a:endParaRPr lang="en-US" dirty="0"/>
          </a:p>
        </p:txBody>
      </p:sp>
    </p:spTree>
    <p:extLst>
      <p:ext uri="{BB962C8B-B14F-4D97-AF65-F5344CB8AC3E}">
        <p14:creationId xmlns:p14="http://schemas.microsoft.com/office/powerpoint/2010/main" val="329939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568748"/>
            <a:ext cx="2211884" cy="1990619"/>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228340"/>
            <a:ext cx="3471863" cy="606269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472381" y="2559367"/>
            <a:ext cx="2211884" cy="474154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fld id="{EC12E911-D8A2-4620-A433-C71B831A19FB}" type="datetimeFigureOut">
              <a:rPr lang="en-US"/>
              <a:pPr>
                <a:defRPr/>
              </a:pPr>
              <a:t>12/15/2023</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7" name="Slide Number Placeholder 6"/>
          <p:cNvSpPr>
            <a:spLocks noGrp="1"/>
          </p:cNvSpPr>
          <p:nvPr>
            <p:ph type="sldNum" sz="quarter" idx="12"/>
          </p:nvPr>
        </p:nvSpPr>
        <p:spPr/>
        <p:txBody>
          <a:bodyPr/>
          <a:lstStyle>
            <a:lvl1pPr>
              <a:defRPr/>
            </a:lvl1pPr>
          </a:lstStyle>
          <a:p>
            <a:pPr>
              <a:defRPr/>
            </a:pPr>
            <a:fld id="{52073252-EF41-425C-ABA4-A5DEEC0D3D56}" type="slidenum">
              <a:rPr lang="en-US"/>
              <a:pPr>
                <a:defRPr/>
              </a:pPr>
              <a:t>‹#›</a:t>
            </a:fld>
            <a:endParaRPr lang="en-US" dirty="0"/>
          </a:p>
        </p:txBody>
      </p:sp>
    </p:spTree>
    <p:extLst>
      <p:ext uri="{BB962C8B-B14F-4D97-AF65-F5344CB8AC3E}">
        <p14:creationId xmlns:p14="http://schemas.microsoft.com/office/powerpoint/2010/main" val="415812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454025"/>
            <a:ext cx="59150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Text Placeholder 2"/>
          <p:cNvSpPr>
            <a:spLocks noGrp="1"/>
          </p:cNvSpPr>
          <p:nvPr>
            <p:ph type="body" idx="1"/>
          </p:nvPr>
        </p:nvSpPr>
        <p:spPr bwMode="auto">
          <a:xfrm>
            <a:off x="471488" y="2271713"/>
            <a:ext cx="591502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471488" y="7907338"/>
            <a:ext cx="1543050" cy="4540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23AEBE7-DA68-4C70-B9D3-FAA70AC7E334}" type="datetimeFigureOut">
              <a:rPr lang="en-US"/>
              <a:pPr>
                <a:defRPr/>
              </a:pPr>
              <a:t>12/15/2023</a:t>
            </a:fld>
            <a:endParaRPr lang="en-US" dirty="0"/>
          </a:p>
        </p:txBody>
      </p:sp>
      <p:sp>
        <p:nvSpPr>
          <p:cNvPr id="5" name="Footer Placeholder 4"/>
          <p:cNvSpPr>
            <a:spLocks noGrp="1"/>
          </p:cNvSpPr>
          <p:nvPr>
            <p:ph type="ftr" sz="quarter" idx="3"/>
          </p:nvPr>
        </p:nvSpPr>
        <p:spPr>
          <a:xfrm>
            <a:off x="2271713" y="7907338"/>
            <a:ext cx="2314575" cy="4540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ja-JP" altLang="en-US"/>
              <a:t>取扱注意　ふくしま応援企業ネットワーク関係者限り　ふくしま応援企業ネットワーク事務局　</a:t>
            </a:r>
            <a:r>
              <a:rPr lang="en-US" altLang="ja-JP"/>
              <a:t>2019.5</a:t>
            </a:r>
          </a:p>
        </p:txBody>
      </p:sp>
      <p:sp>
        <p:nvSpPr>
          <p:cNvPr id="6" name="Slide Number Placeholder 5"/>
          <p:cNvSpPr>
            <a:spLocks noGrp="1"/>
          </p:cNvSpPr>
          <p:nvPr>
            <p:ph type="sldNum" sz="quarter" idx="4"/>
          </p:nvPr>
        </p:nvSpPr>
        <p:spPr>
          <a:xfrm>
            <a:off x="4843463" y="7907338"/>
            <a:ext cx="1543050" cy="4540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B39582D-C2E4-4D44-9074-BBEFE66F76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40" r:id="rId1"/>
    <p:sldLayoutId id="2147486841" r:id="rId2"/>
    <p:sldLayoutId id="2147486842" r:id="rId3"/>
    <p:sldLayoutId id="2147486843" r:id="rId4"/>
    <p:sldLayoutId id="2147486844" r:id="rId5"/>
    <p:sldLayoutId id="2147486845" r:id="rId6"/>
    <p:sldLayoutId id="2147486846" r:id="rId7"/>
    <p:sldLayoutId id="2147486847" r:id="rId8"/>
    <p:sldLayoutId id="2147486848" r:id="rId9"/>
    <p:sldLayoutId id="2147486849" r:id="rId10"/>
    <p:sldLayoutId id="2147486850"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2"/>
          <p:cNvSpPr>
            <a:spLocks noChangeArrowheads="1"/>
          </p:cNvSpPr>
          <p:nvPr/>
        </p:nvSpPr>
        <p:spPr bwMode="auto">
          <a:xfrm>
            <a:off x="-13742" y="1754305"/>
            <a:ext cx="6858000" cy="6783951"/>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ct val="20000"/>
              </a:spcBef>
              <a:buClr>
                <a:schemeClr val="bg2"/>
              </a:buClr>
              <a:buSzPct val="75000"/>
              <a:buFont typeface="Wingdings" panose="05000000000000000000" pitchFamily="2" charset="2"/>
              <a:buNone/>
              <a:defRPr/>
            </a:pP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rPr>
              <a:t>JR</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浪江駅</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　集合　</a:t>
            </a:r>
            <a:r>
              <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rPr>
              <a:t>11</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rPr>
              <a:t>25</a:t>
            </a:r>
            <a:endPar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endPar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endParaRPr lang="en-US" altLang="ja-JP" sz="1600" b="1" dirty="0">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rPr>
              <a:t>福島いこいの村なみえ</a:t>
            </a:r>
            <a:endPar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icrosoft Himalaya" panose="01010100010101010101" pitchFamily="2" charset="0"/>
            </a:endParaRPr>
          </a:p>
          <a:p>
            <a:pPr algn="just">
              <a:spcBef>
                <a:spcPct val="20000"/>
              </a:spcBef>
              <a:buClr>
                <a:schemeClr val="bg2"/>
              </a:buClr>
              <a:buSzPct val="75000"/>
              <a:buFont typeface="Wingdings" panose="05000000000000000000" pitchFamily="2" charset="2"/>
              <a:buNone/>
              <a:defRPr/>
            </a:pP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　昼食場所　</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お食事処 若</a:t>
            </a:r>
            <a:r>
              <a:rPr lang="ja-JP" altLang="en-US" sz="1600" b="1" dirty="0" err="1" smtClean="0">
                <a:latin typeface="Meiryo UI" panose="020B0604030504040204" pitchFamily="50" charset="-128"/>
                <a:ea typeface="Meiryo UI" panose="020B0604030504040204" pitchFamily="50" charset="-128"/>
                <a:cs typeface="Microsoft Himalaya" panose="01010100010101010101" pitchFamily="2" charset="0"/>
              </a:rPr>
              <a:t>あゆ</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　</a:t>
            </a:r>
            <a:r>
              <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rPr>
              <a:t>11</a:t>
            </a:r>
            <a:r>
              <a:rPr lang="ja-JP" altLang="en-US" sz="1600" b="1"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600" b="1" dirty="0">
                <a:latin typeface="Meiryo UI" panose="020B0604030504040204" pitchFamily="50" charset="-128"/>
                <a:ea typeface="Meiryo UI" panose="020B0604030504040204" pitchFamily="50" charset="-128"/>
                <a:cs typeface="Microsoft Himalaya" panose="01010100010101010101" pitchFamily="2" charset="0"/>
              </a:rPr>
              <a:t>4</a:t>
            </a:r>
            <a:r>
              <a:rPr lang="en-US" altLang="ja-JP" sz="1600" b="1" dirty="0" smtClean="0">
                <a:latin typeface="Meiryo UI" panose="020B0604030504040204" pitchFamily="50" charset="-128"/>
                <a:ea typeface="Meiryo UI" panose="020B0604030504040204" pitchFamily="50" charset="-128"/>
                <a:cs typeface="Microsoft Himalaya" panose="01010100010101010101" pitchFamily="2" charset="0"/>
              </a:rPr>
              <a:t>0</a:t>
            </a:r>
            <a:endParaRPr lang="en-US" altLang="ja-JP" sz="1400" b="1" dirty="0">
              <a:latin typeface="Meiryo UI" panose="020B0604030504040204" pitchFamily="50" charset="-128"/>
              <a:ea typeface="Meiryo UI" panose="020B0604030504040204" pitchFamily="50" charset="-128"/>
              <a:cs typeface="Microsoft Himalaya" panose="01010100010101010101" pitchFamily="2" charset="0"/>
            </a:endParaRPr>
          </a:p>
          <a:p>
            <a:pPr algn="just" eaLnBrk="1" hangingPunct="1">
              <a:defRPr/>
            </a:pPr>
            <a:endParaRPr lang="en-US" altLang="ja-JP" sz="1400" b="1" dirty="0">
              <a:latin typeface="Meiryo UI" panose="020B0604030504040204" pitchFamily="50" charset="-128"/>
              <a:ea typeface="Meiryo UI" panose="020B0604030504040204" pitchFamily="50" charset="-128"/>
              <a:cs typeface="Microsoft Himalaya" panose="01010100010101010101" pitchFamily="2" charset="0"/>
            </a:endParaRPr>
          </a:p>
          <a:p>
            <a:pPr>
              <a:defRPr/>
            </a:pP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pPr>
              <a:defRPr/>
            </a:pPr>
            <a:endParaRPr lang="en-US" altLang="ja-JP" sz="1400"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道の駅なみえ（浪江町の復興のシンボル）　</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40</a:t>
            </a:r>
            <a:endPar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p:txBody>
      </p:sp>
      <p:sp>
        <p:nvSpPr>
          <p:cNvPr id="15365" name="正方形/長方形 1"/>
          <p:cNvSpPr>
            <a:spLocks noChangeArrowheads="1"/>
          </p:cNvSpPr>
          <p:nvPr/>
        </p:nvSpPr>
        <p:spPr bwMode="auto">
          <a:xfrm>
            <a:off x="0" y="701583"/>
            <a:ext cx="6858000" cy="1077218"/>
          </a:xfrm>
          <a:prstGeom prst="rect">
            <a:avLst/>
          </a:prstGeom>
          <a:solidFill>
            <a:schemeClr val="bg1">
              <a:lumMod val="85000"/>
            </a:schemeClr>
          </a:solid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Wingdings" panose="05000000000000000000" pitchFamily="2" charset="2"/>
              <a:buNone/>
              <a:defRPr/>
            </a:pP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参加企業：　</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22</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社</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3</a:t>
            </a:r>
            <a:r>
              <a:rPr lang="en-US" altLang="ja-JP" sz="1600" b="1"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名</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の参加者</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事務局</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7</a:t>
            </a:r>
            <a:r>
              <a:rPr lang="ja-JP" altLang="en-US" sz="1600" b="1" dirty="0" smtClean="0">
                <a:latin typeface="Meiryo UI" panose="020B0604030504040204" pitchFamily="50" charset="-128"/>
                <a:ea typeface="Meiryo UI" panose="020B0604030504040204" pitchFamily="50" charset="-128"/>
                <a:cs typeface="Times New Roman" panose="02020603050405020304" pitchFamily="18" charset="0"/>
              </a:rPr>
              <a:t>名</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a:t>
            </a:r>
          </a:p>
          <a:p>
            <a:pPr>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開催日時：</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月</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日（水）</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11</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時</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2</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分</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時</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0</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分</a:t>
            </a:r>
            <a:endPar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None/>
              <a:defRPr/>
            </a:pP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◆視察場所</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福島いこいの村なみえ・</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道</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の駅</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なみえ・廃炉資料館</a:t>
            </a:r>
            <a:endPar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a:buFont typeface="Wingdings" panose="05000000000000000000" pitchFamily="2" charset="2"/>
              <a:buNone/>
              <a:defRPr/>
            </a:pP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道の駅よつ</a:t>
            </a:r>
            <a:r>
              <a:rPr lang="ja-JP" altLang="en-US" sz="1600" dirty="0" err="1" smtClean="0">
                <a:latin typeface="Meiryo UI" panose="020B0604030504040204" pitchFamily="50" charset="-128"/>
                <a:ea typeface="Meiryo UI" panose="020B0604030504040204" pitchFamily="50" charset="-128"/>
                <a:cs typeface="Times New Roman" panose="02020603050405020304" pitchFamily="18" charset="0"/>
              </a:rPr>
              <a:t>くら</a:t>
            </a:r>
            <a:r>
              <a:rPr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港</a:t>
            </a:r>
            <a:endParaRPr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364" name="テキスト ボックス 2"/>
          <p:cNvSpPr txBox="1">
            <a:spLocks noChangeArrowheads="1"/>
          </p:cNvSpPr>
          <p:nvPr/>
        </p:nvSpPr>
        <p:spPr bwMode="auto">
          <a:xfrm>
            <a:off x="534988" y="168629"/>
            <a:ext cx="590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dirty="0">
                <a:latin typeface="Meiryo UI" panose="020B0604030504040204" pitchFamily="50" charset="-128"/>
                <a:ea typeface="Meiryo UI" panose="020B0604030504040204" pitchFamily="50" charset="-128"/>
              </a:rPr>
              <a:t>ふくしま応援企業ＮＷ</a:t>
            </a:r>
            <a:r>
              <a:rPr lang="ja-JP" altLang="en-US" b="1" dirty="0" smtClean="0">
                <a:latin typeface="Meiryo UI" panose="020B0604030504040204" pitchFamily="50" charset="-128"/>
                <a:ea typeface="Meiryo UI" panose="020B0604030504040204" pitchFamily="50" charset="-128"/>
              </a:rPr>
              <a:t>「視察会</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日帰</a:t>
            </a:r>
            <a:r>
              <a:rPr lang="ja-JP" altLang="en-US" b="1" dirty="0" smtClean="0">
                <a:latin typeface="Meiryo UI" panose="020B0604030504040204" pitchFamily="50" charset="-128"/>
                <a:ea typeface="Meiryo UI" panose="020B0604030504040204" pitchFamily="50" charset="-128"/>
              </a:rPr>
              <a:t>り</a:t>
            </a:r>
            <a:r>
              <a:rPr lang="ja-JP" altLang="en-US"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について</a:t>
            </a:r>
            <a:endParaRPr lang="ja-JP" altLang="en-US" sz="1600" b="1" dirty="0">
              <a:latin typeface="Meiryo UI" panose="020B0604030504040204" pitchFamily="50" charset="-128"/>
              <a:ea typeface="Meiryo UI" panose="020B0604030504040204" pitchFamily="50" charset="-128"/>
            </a:endParaRPr>
          </a:p>
        </p:txBody>
      </p:sp>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325" y="7938"/>
            <a:ext cx="9398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3"/>
          <p:cNvPicPr>
            <a:picLocks noChangeAspect="1"/>
          </p:cNvPicPr>
          <p:nvPr/>
        </p:nvPicPr>
        <p:blipFill>
          <a:blip r:embed="rId4" cstate="print">
            <a:extLst>
              <a:ext uri="{28A0092B-C50C-407E-A947-70E740481C1C}">
                <a14:useLocalDpi xmlns:a14="http://schemas.microsoft.com/office/drawing/2010/main" val="0"/>
              </a:ext>
            </a:extLst>
          </a:blip>
          <a:srcRect l="11125" t="1750" r="11749" b="48125"/>
          <a:stretch>
            <a:fillRect/>
          </a:stretch>
        </p:blipFill>
        <p:spPr bwMode="auto">
          <a:xfrm>
            <a:off x="728700" y="2087853"/>
            <a:ext cx="860326" cy="5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下矢印 20"/>
          <p:cNvSpPr/>
          <p:nvPr/>
        </p:nvSpPr>
        <p:spPr>
          <a:xfrm>
            <a:off x="336891" y="2076564"/>
            <a:ext cx="256821" cy="52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5321" y="3254949"/>
            <a:ext cx="2760797" cy="2070598"/>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l="-8" t="18075" r="8" b="26335"/>
          <a:stretch/>
        </p:blipFill>
        <p:spPr>
          <a:xfrm rot="897562">
            <a:off x="5371488" y="2798940"/>
            <a:ext cx="1433658" cy="597733"/>
          </a:xfrm>
          <a:prstGeom prst="rect">
            <a:avLst/>
          </a:prstGeom>
        </p:spPr>
      </p:pic>
      <p:sp>
        <p:nvSpPr>
          <p:cNvPr id="8" name="テキスト ボックス 20"/>
          <p:cNvSpPr txBox="1">
            <a:spLocks noChangeArrowheads="1"/>
          </p:cNvSpPr>
          <p:nvPr/>
        </p:nvSpPr>
        <p:spPr bwMode="auto">
          <a:xfrm>
            <a:off x="4140200" y="4915447"/>
            <a:ext cx="2232025" cy="461665"/>
          </a:xfrm>
          <a:prstGeom prst="rect">
            <a:avLst/>
          </a:prstGeom>
          <a:solidFill>
            <a:schemeClr val="accent4">
              <a:lumMod val="20000"/>
              <a:lumOff val="80000"/>
            </a:schemeClr>
          </a:solid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常磐</a:t>
            </a:r>
            <a:r>
              <a:rPr lang="ja-JP" altLang="en-US" sz="1200" b="1" dirty="0" smtClean="0">
                <a:latin typeface="Meiryo UI" panose="020B0604030504040204" pitchFamily="50" charset="-128"/>
                <a:ea typeface="Meiryo UI" panose="020B0604030504040204" pitchFamily="50" charset="-128"/>
              </a:rPr>
              <a:t>ものを使った</a:t>
            </a:r>
            <a:endParaRPr lang="en-US" altLang="ja-JP" sz="1200" b="1" dirty="0" smtClean="0">
              <a:latin typeface="Meiryo UI" panose="020B0604030504040204" pitchFamily="50" charset="-128"/>
              <a:ea typeface="Meiryo UI" panose="020B0604030504040204" pitchFamily="50" charset="-128"/>
            </a:endParaRPr>
          </a:p>
          <a:p>
            <a:pPr algn="ctr">
              <a:defRPr/>
            </a:pPr>
            <a:r>
              <a:rPr lang="ja-JP" altLang="en-US"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お刺身・焼き魚・茶碗蒸し付き</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890" y="3266391"/>
            <a:ext cx="2817228" cy="2024463"/>
          </a:xfrm>
          <a:prstGeom prst="rect">
            <a:avLst/>
          </a:prstGeom>
        </p:spPr>
      </p:pic>
      <p:sp>
        <p:nvSpPr>
          <p:cNvPr id="22" name="テキスト ボックス 20"/>
          <p:cNvSpPr txBox="1">
            <a:spLocks noChangeArrowheads="1"/>
          </p:cNvSpPr>
          <p:nvPr/>
        </p:nvSpPr>
        <p:spPr bwMode="auto">
          <a:xfrm>
            <a:off x="593711" y="4994222"/>
            <a:ext cx="2343646" cy="461665"/>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smtClean="0">
                <a:latin typeface="Meiryo UI" panose="020B0604030504040204" pitchFamily="50" charset="-128"/>
                <a:ea typeface="Meiryo UI" panose="020B0604030504040204" pitchFamily="50" charset="-128"/>
              </a:rPr>
              <a:t>おひとり様～ご家族で使用可能なコテージ</a:t>
            </a:r>
            <a:endParaRPr lang="ja-JP" altLang="en-US" sz="1200" b="1" dirty="0">
              <a:latin typeface="Meiryo UI" panose="020B0604030504040204" pitchFamily="50" charset="-128"/>
              <a:ea typeface="Meiryo UI" panose="020B0604030504040204" pitchFamily="50" charset="-128"/>
            </a:endParaRPr>
          </a:p>
        </p:txBody>
      </p:sp>
      <p:sp>
        <p:nvSpPr>
          <p:cNvPr id="24" name="下矢印 23"/>
          <p:cNvSpPr/>
          <p:nvPr/>
        </p:nvSpPr>
        <p:spPr>
          <a:xfrm>
            <a:off x="336890" y="5591683"/>
            <a:ext cx="256821" cy="52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3"/>
          <p:cNvPicPr>
            <a:picLocks noChangeAspect="1"/>
          </p:cNvPicPr>
          <p:nvPr/>
        </p:nvPicPr>
        <p:blipFill>
          <a:blip r:embed="rId4" cstate="print">
            <a:extLst>
              <a:ext uri="{28A0092B-C50C-407E-A947-70E740481C1C}">
                <a14:useLocalDpi xmlns:a14="http://schemas.microsoft.com/office/drawing/2010/main" val="0"/>
              </a:ext>
            </a:extLst>
          </a:blip>
          <a:srcRect l="11125" t="1750" r="11749" b="48125"/>
          <a:stretch>
            <a:fillRect/>
          </a:stretch>
        </p:blipFill>
        <p:spPr bwMode="auto">
          <a:xfrm>
            <a:off x="756464" y="5593369"/>
            <a:ext cx="860326" cy="5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29"/>
          <p:cNvPicPr>
            <a:picLocks noChangeAspect="1"/>
          </p:cNvPicPr>
          <p:nvPr/>
        </p:nvPicPr>
        <p:blipFill rotWithShape="1">
          <a:blip r:embed="rId8" cstate="print">
            <a:extLst>
              <a:ext uri="{28A0092B-C50C-407E-A947-70E740481C1C}">
                <a14:useLocalDpi xmlns:a14="http://schemas.microsoft.com/office/drawing/2010/main" val="0"/>
              </a:ext>
            </a:extLst>
          </a:blip>
          <a:srcRect l="924" t="18200" r="-924" b="14601"/>
          <a:stretch/>
        </p:blipFill>
        <p:spPr>
          <a:xfrm>
            <a:off x="7534" y="6508517"/>
            <a:ext cx="3239931" cy="1814626"/>
          </a:xfrm>
          <a:prstGeom prst="rect">
            <a:avLst/>
          </a:prstGeom>
        </p:spPr>
      </p:pic>
      <p:sp>
        <p:nvSpPr>
          <p:cNvPr id="31" name="テキスト ボックス 20"/>
          <p:cNvSpPr txBox="1">
            <a:spLocks noChangeArrowheads="1"/>
          </p:cNvSpPr>
          <p:nvPr/>
        </p:nvSpPr>
        <p:spPr bwMode="auto">
          <a:xfrm>
            <a:off x="1243476" y="8153700"/>
            <a:ext cx="1044116"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smtClean="0">
                <a:latin typeface="Meiryo UI" panose="020B0604030504040204" pitchFamily="50" charset="-128"/>
                <a:ea typeface="Meiryo UI" panose="020B0604030504040204" pitchFamily="50" charset="-128"/>
              </a:rPr>
              <a:t>鈴木酒造</a:t>
            </a:r>
            <a:endParaRPr lang="ja-JP" altLang="en-US" sz="1200" b="1" dirty="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4024" y="6500779"/>
            <a:ext cx="2743675" cy="1791597"/>
          </a:xfrm>
          <a:prstGeom prst="rect">
            <a:avLst/>
          </a:prstGeom>
        </p:spPr>
      </p:pic>
      <p:pic>
        <p:nvPicPr>
          <p:cNvPr id="33" name="図 32"/>
          <p:cNvPicPr>
            <a:picLocks noChangeAspect="1"/>
          </p:cNvPicPr>
          <p:nvPr/>
        </p:nvPicPr>
        <p:blipFill rotWithShape="1">
          <a:blip r:embed="rId10" cstate="print">
            <a:extLst>
              <a:ext uri="{28A0092B-C50C-407E-A947-70E740481C1C}">
                <a14:useLocalDpi xmlns:a14="http://schemas.microsoft.com/office/drawing/2010/main" val="0"/>
              </a:ext>
            </a:extLst>
          </a:blip>
          <a:srcRect l="17975" r="4326"/>
          <a:stretch/>
        </p:blipFill>
        <p:spPr>
          <a:xfrm>
            <a:off x="5553236" y="6236953"/>
            <a:ext cx="1150080" cy="11101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正方形/長方形 2"/>
          <p:cNvSpPr>
            <a:spLocks noChangeArrowheads="1"/>
          </p:cNvSpPr>
          <p:nvPr/>
        </p:nvSpPr>
        <p:spPr bwMode="auto">
          <a:xfrm>
            <a:off x="-24989" y="10940"/>
            <a:ext cx="6858000" cy="8513762"/>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◆廃炉資料館　</a:t>
            </a:r>
            <a:r>
              <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14</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00</a:t>
            </a:r>
            <a:endPar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defRPr/>
            </a:pP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ご挨拶</a:t>
            </a:r>
            <a:r>
              <a:rPr lang="ja-JP" altLang="en-US" sz="1400" b="1" dirty="0" smtClean="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14</a:t>
            </a:r>
            <a:r>
              <a:rPr lang="ja-JP" altLang="en-US" sz="14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10</a:t>
            </a:r>
          </a:p>
          <a:p>
            <a:pPr>
              <a:defRPr/>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東京</a:t>
            </a:r>
            <a:r>
              <a:rPr lang="ja-JP" altLang="en-US" sz="1400" b="1" dirty="0">
                <a:latin typeface="Meiryo UI" panose="020B0604030504040204" pitchFamily="50" charset="-128"/>
                <a:ea typeface="Meiryo UI" panose="020B0604030504040204" pitchFamily="50" charset="-128"/>
              </a:rPr>
              <a:t>電力ホールディングス株式</a:t>
            </a:r>
            <a:r>
              <a:rPr lang="ja-JP" altLang="en-US" sz="1400" b="1" dirty="0" smtClean="0">
                <a:latin typeface="Meiryo UI" panose="020B0604030504040204" pitchFamily="50" charset="-128"/>
                <a:ea typeface="Meiryo UI" panose="020B0604030504040204" pitchFamily="50" charset="-128"/>
              </a:rPr>
              <a:t>会社</a:t>
            </a:r>
            <a:endParaRPr lang="en-US" altLang="ja-JP" sz="1400" b="1" dirty="0" smtClean="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常務</a:t>
            </a:r>
            <a:r>
              <a:rPr lang="ja-JP" altLang="en-US" sz="1400" b="1" dirty="0">
                <a:latin typeface="Meiryo UI" panose="020B0604030504040204" pitchFamily="50" charset="-128"/>
                <a:ea typeface="Meiryo UI" panose="020B0604030504040204" pitchFamily="50" charset="-128"/>
              </a:rPr>
              <a:t>執行役 福島復興</a:t>
            </a:r>
            <a:r>
              <a:rPr lang="ja-JP" altLang="en-US" sz="1400" b="1" dirty="0" smtClean="0">
                <a:latin typeface="Meiryo UI" panose="020B0604030504040204" pitchFamily="50" charset="-128"/>
                <a:ea typeface="Meiryo UI" panose="020B0604030504040204" pitchFamily="50" charset="-128"/>
              </a:rPr>
              <a:t>本社田村副代表</a:t>
            </a:r>
            <a:endParaRPr lang="en-US" altLang="ja-JP" sz="1400" b="1" dirty="0" smtClean="0">
              <a:latin typeface="Meiryo UI" panose="020B0604030504040204" pitchFamily="50" charset="-128"/>
              <a:ea typeface="Meiryo UI" panose="020B0604030504040204" pitchFamily="50" charset="-128"/>
            </a:endParaRPr>
          </a:p>
          <a:p>
            <a:pPr>
              <a:spcBef>
                <a:spcPts val="600"/>
              </a:spcBef>
              <a:defRPr/>
            </a:pPr>
            <a:endParaRPr lang="en-US" altLang="ja-JP" sz="1400" b="1" dirty="0" smtClean="0">
              <a:latin typeface="Meiryo UI" panose="020B0604030504040204" pitchFamily="50" charset="-128"/>
              <a:ea typeface="Meiryo UI" panose="020B0604030504040204" pitchFamily="50" charset="-128"/>
            </a:endParaRPr>
          </a:p>
          <a:p>
            <a:pPr>
              <a:spcBef>
                <a:spcPts val="600"/>
              </a:spcBef>
              <a:defRPr/>
            </a:pPr>
            <a:endParaRPr lang="en-US" altLang="ja-JP" sz="1400" b="1" dirty="0">
              <a:latin typeface="Meiryo UI" panose="020B0604030504040204" pitchFamily="50" charset="-128"/>
              <a:ea typeface="Meiryo UI" panose="020B0604030504040204" pitchFamily="50" charset="-128"/>
            </a:endParaRPr>
          </a:p>
          <a:p>
            <a:pPr>
              <a:spcBef>
                <a:spcPts val="600"/>
              </a:spcBef>
              <a:defRPr/>
            </a:pPr>
            <a:r>
              <a:rPr lang="ja-JP" altLang="en-US" sz="1400" b="1" dirty="0" smtClean="0">
                <a:latin typeface="Meiryo UI" panose="020B0604030504040204" pitchFamily="50" charset="-128"/>
                <a:ea typeface="Meiryo UI" panose="020B0604030504040204" pitchFamily="50" charset="-128"/>
              </a:rPr>
              <a:t>・　バスごとに分かれ、福島第一原子力発電所の</a:t>
            </a:r>
            <a:endParaRPr lang="en-US" altLang="ja-JP" sz="1400" b="1" dirty="0" smtClean="0">
              <a:latin typeface="Meiryo UI" panose="020B0604030504040204" pitchFamily="50" charset="-128"/>
              <a:ea typeface="Meiryo UI" panose="020B0604030504040204" pitchFamily="50" charset="-128"/>
            </a:endParaRPr>
          </a:p>
          <a:p>
            <a:pPr>
              <a:defRPr/>
            </a:pPr>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事実と廃炉事業の現状等を映像やパネルを</a:t>
            </a:r>
            <a:endParaRPr lang="en-US" altLang="ja-JP" sz="1400" b="1" dirty="0" smtClean="0">
              <a:latin typeface="Meiryo UI" panose="020B0604030504040204" pitchFamily="50" charset="-128"/>
              <a:ea typeface="Meiryo UI" panose="020B0604030504040204" pitchFamily="50" charset="-128"/>
            </a:endParaRPr>
          </a:p>
          <a:p>
            <a:pPr>
              <a:defRPr/>
            </a:pPr>
            <a:r>
              <a:rPr lang="ja-JP" altLang="en-US" sz="1400" b="1" dirty="0" smtClean="0">
                <a:latin typeface="Meiryo UI" panose="020B0604030504040204" pitchFamily="50" charset="-128"/>
                <a:ea typeface="Meiryo UI" panose="020B0604030504040204" pitchFamily="50" charset="-128"/>
              </a:rPr>
              <a:t>　　使い、現地スタッフにて説明をいただきました。</a:t>
            </a: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道</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の駅よつ</a:t>
            </a:r>
            <a:r>
              <a:rPr lang="ja-JP" altLang="en-US" sz="1600" b="1" dirty="0" err="1"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くら</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港</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15</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a:t>
            </a: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JR</a:t>
            </a:r>
            <a:r>
              <a:rPr lang="ja-JP" altLang="en-US" sz="1600" b="1" dirty="0">
                <a:latin typeface="Meiryo UI" panose="020B0604030504040204" pitchFamily="50" charset="-128"/>
                <a:ea typeface="Meiryo UI" panose="020B0604030504040204" pitchFamily="50" charset="-128"/>
              </a:rPr>
              <a:t>いわき駅　解散</a:t>
            </a:r>
            <a:endParaRPr lang="en-US" altLang="ja-JP" sz="1600" b="1" dirty="0">
              <a:latin typeface="Meiryo UI" panose="020B0604030504040204" pitchFamily="50" charset="-128"/>
              <a:ea typeface="Meiryo UI" panose="020B0604030504040204" pitchFamily="50" charset="-128"/>
            </a:endParaRPr>
          </a:p>
          <a:p>
            <a:pPr>
              <a:defRPr/>
            </a:pPr>
            <a:r>
              <a:rPr lang="ja-JP" altLang="en-US" sz="1400" b="1" dirty="0" smtClean="0">
                <a:latin typeface="Meiryo UI" panose="020B0604030504040204" pitchFamily="50" charset="-128"/>
                <a:ea typeface="Meiryo UI" panose="020B0604030504040204" pitchFamily="50" charset="-128"/>
              </a:rPr>
              <a:t>　　　　　　　　　　　　　　　　　　　　　　　　　　　　　　　　　　　　　　　　　</a:t>
            </a:r>
            <a:endPar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r>
              <a:rPr lang="ja-JP" altLang="en-US" sz="1400" b="1" dirty="0" smtClean="0">
                <a:latin typeface="Meiryo UI" panose="020B0604030504040204" pitchFamily="50" charset="-128"/>
                <a:ea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endParaRPr>
          </a:p>
          <a:p>
            <a:pPr>
              <a:defRPr/>
            </a:pPr>
            <a:r>
              <a:rPr lang="ja-JP" altLang="en-US" sz="1400" b="1"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en-US" altLang="ja-JP" sz="1400" b="1" dirty="0" smtClean="0">
              <a:latin typeface="Meiryo UI" panose="020B0604030504040204" pitchFamily="50" charset="-128"/>
              <a:ea typeface="Meiryo UI" panose="020B0604030504040204" pitchFamily="50" charset="-128"/>
            </a:endParaRPr>
          </a:p>
          <a:p>
            <a:pPr>
              <a:defRPr/>
            </a:pPr>
            <a:endParaRPr lang="ja-JP" altLang="en-US" sz="1400" dirty="0">
              <a:latin typeface="Meiryo UI" panose="020B0604030504040204" pitchFamily="50" charset="-128"/>
              <a:ea typeface="Meiryo UI" panose="020B0604030504040204" pitchFamily="50" charset="-128"/>
            </a:endParaRPr>
          </a:p>
          <a:p>
            <a:pPr algn="just" eaLnBrk="1" hangingPunct="1">
              <a:defRPr/>
            </a:pPr>
            <a:endParaRPr lang="en-US" altLang="ja-JP" sz="1400" dirty="0" smtClean="0">
              <a:latin typeface="Meiryo UI" panose="020B0604030504040204" pitchFamily="50" charset="-128"/>
              <a:ea typeface="Meiryo UI" panose="020B0604030504040204" pitchFamily="50" charset="-128"/>
            </a:endParaRPr>
          </a:p>
        </p:txBody>
      </p:sp>
      <p:sp>
        <p:nvSpPr>
          <p:cNvPr id="13" name="下矢印 12"/>
          <p:cNvSpPr/>
          <p:nvPr/>
        </p:nvSpPr>
        <p:spPr>
          <a:xfrm>
            <a:off x="325641" y="84009"/>
            <a:ext cx="256821" cy="52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3"/>
          <p:cNvPicPr>
            <a:picLocks noChangeAspect="1"/>
          </p:cNvPicPr>
          <p:nvPr/>
        </p:nvPicPr>
        <p:blipFill>
          <a:blip r:embed="rId3" cstate="print">
            <a:extLst>
              <a:ext uri="{28A0092B-C50C-407E-A947-70E740481C1C}">
                <a14:useLocalDpi xmlns:a14="http://schemas.microsoft.com/office/drawing/2010/main" val="0"/>
              </a:ext>
            </a:extLst>
          </a:blip>
          <a:srcRect l="11125" t="1750" r="11749" b="48125"/>
          <a:stretch>
            <a:fillRect/>
          </a:stretch>
        </p:blipFill>
        <p:spPr bwMode="auto">
          <a:xfrm>
            <a:off x="800708" y="84009"/>
            <a:ext cx="860326" cy="5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下矢印 21"/>
          <p:cNvSpPr/>
          <p:nvPr/>
        </p:nvSpPr>
        <p:spPr>
          <a:xfrm rot="16200000">
            <a:off x="3345073" y="5101598"/>
            <a:ext cx="256821" cy="52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3"/>
          <p:cNvPicPr>
            <a:picLocks noChangeAspect="1"/>
          </p:cNvPicPr>
          <p:nvPr/>
        </p:nvPicPr>
        <p:blipFill>
          <a:blip r:embed="rId3" cstate="print">
            <a:extLst>
              <a:ext uri="{28A0092B-C50C-407E-A947-70E740481C1C}">
                <a14:useLocalDpi xmlns:a14="http://schemas.microsoft.com/office/drawing/2010/main" val="0"/>
              </a:ext>
            </a:extLst>
          </a:blip>
          <a:srcRect l="11125" t="1750" r="11749" b="48125"/>
          <a:stretch>
            <a:fillRect/>
          </a:stretch>
        </p:blipFill>
        <p:spPr bwMode="auto">
          <a:xfrm>
            <a:off x="2991693" y="5545526"/>
            <a:ext cx="860326" cy="5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rotWithShape="1">
          <a:blip r:embed="rId4" cstate="print">
            <a:extLst>
              <a:ext uri="{28A0092B-C50C-407E-A947-70E740481C1C}">
                <a14:useLocalDpi xmlns:a14="http://schemas.microsoft.com/office/drawing/2010/main" val="0"/>
              </a:ext>
            </a:extLst>
          </a:blip>
          <a:srcRect b="14090"/>
          <a:stretch/>
        </p:blipFill>
        <p:spPr>
          <a:xfrm>
            <a:off x="3599784" y="569895"/>
            <a:ext cx="3109540" cy="1874814"/>
          </a:xfrm>
          <a:prstGeom prst="rect">
            <a:avLst/>
          </a:prstGeom>
        </p:spPr>
      </p:pic>
      <p:pic>
        <p:nvPicPr>
          <p:cNvPr id="24" name="図 23"/>
          <p:cNvPicPr>
            <a:picLocks noChangeAspect="1"/>
          </p:cNvPicPr>
          <p:nvPr/>
        </p:nvPicPr>
        <p:blipFill rotWithShape="1">
          <a:blip r:embed="rId5" cstate="print">
            <a:extLst>
              <a:ext uri="{28A0092B-C50C-407E-A947-70E740481C1C}">
                <a14:useLocalDpi xmlns:a14="http://schemas.microsoft.com/office/drawing/2010/main" val="0"/>
              </a:ext>
            </a:extLst>
          </a:blip>
          <a:srcRect t="21963"/>
          <a:stretch/>
        </p:blipFill>
        <p:spPr>
          <a:xfrm>
            <a:off x="209244" y="3083952"/>
            <a:ext cx="2027049" cy="1186389"/>
          </a:xfrm>
          <a:prstGeom prst="rect">
            <a:avLst/>
          </a:prstGeom>
        </p:spPr>
      </p:pic>
      <p:sp>
        <p:nvSpPr>
          <p:cNvPr id="26" name="正方形/長方形 25"/>
          <p:cNvSpPr/>
          <p:nvPr/>
        </p:nvSpPr>
        <p:spPr bwMode="auto">
          <a:xfrm>
            <a:off x="-6350" y="6389688"/>
            <a:ext cx="6856413" cy="2160587"/>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
          <p:cNvSpPr>
            <a:spLocks noChangeArrowheads="1"/>
          </p:cNvSpPr>
          <p:nvPr/>
        </p:nvSpPr>
        <p:spPr bwMode="auto">
          <a:xfrm>
            <a:off x="212089" y="6445225"/>
            <a:ext cx="6496799" cy="2018416"/>
          </a:xfrm>
          <a:prstGeom prst="rect">
            <a:avLst/>
          </a:prstGeom>
          <a:solidFill>
            <a:schemeClr val="bg1">
              <a:lumMod val="95000"/>
            </a:schemeClr>
          </a:solidFill>
          <a:ln>
            <a:noFill/>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a:spcBef>
                <a:spcPct val="20000"/>
              </a:spcBef>
              <a:buClr>
                <a:schemeClr val="bg2"/>
              </a:buClr>
              <a:buSzPct val="75000"/>
              <a:buFont typeface="Wingdings" panose="05000000000000000000" pitchFamily="2" charset="2"/>
              <a:buNone/>
              <a:defRPr/>
            </a:pPr>
            <a:r>
              <a:rPr lang="ja-JP" altLang="en-US" sz="1500" b="1" dirty="0" smtClean="0">
                <a:latin typeface="Meiryo UI" panose="020B0604030504040204" pitchFamily="50" charset="-128"/>
                <a:ea typeface="Meiryo UI" panose="020B0604030504040204" pitchFamily="50" charset="-128"/>
                <a:cs typeface="Microsoft Himalaya" panose="01010100010101010101" pitchFamily="2" charset="0"/>
              </a:rPr>
              <a:t>◆事務局所感</a:t>
            </a:r>
            <a:endParaRPr lang="en-US" altLang="ja-JP" sz="1500" b="1"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年末のお忙しい</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中、多数のご参加誠にありがとうございました</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。今回もみなさまと一緒に視察ができ大変うれしく思っています。</a:t>
            </a:r>
            <a:endPar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福島いこいの村なみ</a:t>
            </a:r>
            <a:r>
              <a:rPr lang="ja-JP" altLang="en-US" sz="1200" dirty="0" err="1" smtClean="0">
                <a:latin typeface="Meiryo UI" panose="020B0604030504040204" pitchFamily="50" charset="-128"/>
                <a:ea typeface="Meiryo UI" panose="020B0604030504040204" pitchFamily="50" charset="-128"/>
                <a:cs typeface="Microsoft Himalaya" panose="01010100010101010101" pitchFamily="2" charset="0"/>
              </a:rPr>
              <a:t>えでは</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、常磐ものを使った昼食を満喫していただけたのではないでしょうか。その後、宿泊ができるコテージを見学していただき様々用途でご使用いただけることを感じていただけたかと思います。</a:t>
            </a:r>
            <a:endPar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廃炉資料館では、津波襲来から原発事故に至る経過を映像を使って説明をしていただき、廃炉作業の現状や第１発電所の対策および</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ALPS</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処理水における仕組みや人体への影響についてご理解をいただけたと感じております。</a:t>
            </a:r>
            <a:endPar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a:p>
            <a:pPr algn="just">
              <a:lnSpc>
                <a:spcPts val="1500"/>
              </a:lnSpc>
              <a:spcBef>
                <a:spcPct val="20000"/>
              </a:spcBef>
              <a:buClr>
                <a:schemeClr val="bg2"/>
              </a:buClr>
              <a:buSzPct val="75000"/>
              <a:defRPr/>
            </a:pPr>
            <a:r>
              <a:rPr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また、次回以降も皆さまに喜んでいただけるような企画をいただきますので是非ご参加下さい。</a:t>
            </a:r>
            <a:endPar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下矢印 28"/>
          <p:cNvSpPr/>
          <p:nvPr/>
        </p:nvSpPr>
        <p:spPr>
          <a:xfrm>
            <a:off x="351740" y="4374651"/>
            <a:ext cx="256821" cy="521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3"/>
          <p:cNvPicPr>
            <a:picLocks noChangeAspect="1"/>
          </p:cNvPicPr>
          <p:nvPr/>
        </p:nvPicPr>
        <p:blipFill>
          <a:blip r:embed="rId3" cstate="print">
            <a:extLst>
              <a:ext uri="{28A0092B-C50C-407E-A947-70E740481C1C}">
                <a14:useLocalDpi xmlns:a14="http://schemas.microsoft.com/office/drawing/2010/main" val="0"/>
              </a:ext>
            </a:extLst>
          </a:blip>
          <a:srcRect l="11125" t="1750" r="11749" b="48125"/>
          <a:stretch>
            <a:fillRect/>
          </a:stretch>
        </p:blipFill>
        <p:spPr bwMode="auto">
          <a:xfrm>
            <a:off x="792606" y="4357314"/>
            <a:ext cx="860326" cy="5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27"/>
          <p:cNvPicPr>
            <a:picLocks noChangeAspect="1"/>
          </p:cNvPicPr>
          <p:nvPr/>
        </p:nvPicPr>
        <p:blipFill rotWithShape="1">
          <a:blip r:embed="rId6" cstate="print">
            <a:extLst>
              <a:ext uri="{28A0092B-C50C-407E-A947-70E740481C1C}">
                <a14:useLocalDpi xmlns:a14="http://schemas.microsoft.com/office/drawing/2010/main" val="0"/>
              </a:ext>
            </a:extLst>
          </a:blip>
          <a:srcRect b="17101"/>
          <a:stretch/>
        </p:blipFill>
        <p:spPr>
          <a:xfrm>
            <a:off x="2532309" y="3067086"/>
            <a:ext cx="1963447" cy="1220766"/>
          </a:xfrm>
          <a:prstGeom prst="rect">
            <a:avLst/>
          </a:prstGeom>
        </p:spPr>
      </p:pic>
      <p:pic>
        <p:nvPicPr>
          <p:cNvPr id="25" name="図 24"/>
          <p:cNvPicPr>
            <a:picLocks noChangeAspect="1"/>
          </p:cNvPicPr>
          <p:nvPr/>
        </p:nvPicPr>
        <p:blipFill rotWithShape="1">
          <a:blip r:embed="rId7" cstate="print">
            <a:extLst>
              <a:ext uri="{28A0092B-C50C-407E-A947-70E740481C1C}">
                <a14:useLocalDpi xmlns:a14="http://schemas.microsoft.com/office/drawing/2010/main" val="0"/>
              </a:ext>
            </a:extLst>
          </a:blip>
          <a:srcRect t="16401"/>
          <a:stretch/>
        </p:blipFill>
        <p:spPr>
          <a:xfrm>
            <a:off x="4791772" y="3068316"/>
            <a:ext cx="1917116" cy="1202025"/>
          </a:xfrm>
          <a:prstGeom prst="rect">
            <a:avLst/>
          </a:prstGeom>
        </p:spPr>
      </p:pic>
      <p:sp>
        <p:nvSpPr>
          <p:cNvPr id="15" name="テキスト ボックス 20"/>
          <p:cNvSpPr txBox="1">
            <a:spLocks noChangeArrowheads="1"/>
          </p:cNvSpPr>
          <p:nvPr/>
        </p:nvSpPr>
        <p:spPr bwMode="auto">
          <a:xfrm>
            <a:off x="4005064" y="2190933"/>
            <a:ext cx="1549505"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a:latin typeface="Meiryo UI" panose="020B0604030504040204" pitchFamily="50" charset="-128"/>
                <a:ea typeface="Meiryo UI" panose="020B0604030504040204" pitchFamily="50" charset="-128"/>
              </a:rPr>
              <a:t>田村</a:t>
            </a:r>
            <a:r>
              <a:rPr lang="ja-JP" altLang="en-US" sz="1200" b="1" dirty="0" smtClean="0">
                <a:latin typeface="Meiryo UI" panose="020B0604030504040204" pitchFamily="50" charset="-128"/>
                <a:ea typeface="Meiryo UI" panose="020B0604030504040204" pitchFamily="50" charset="-128"/>
              </a:rPr>
              <a:t>副代表ご挨拶</a:t>
            </a:r>
            <a:endParaRPr lang="ja-JP" altLang="en-US" sz="1200" b="1"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rotWithShape="1">
          <a:blip r:embed="rId8" cstate="print">
            <a:extLst>
              <a:ext uri="{28A0092B-C50C-407E-A947-70E740481C1C}">
                <a14:useLocalDpi xmlns:a14="http://schemas.microsoft.com/office/drawing/2010/main" val="0"/>
              </a:ext>
            </a:extLst>
          </a:blip>
          <a:srcRect l="9253" b="33465"/>
          <a:stretch/>
        </p:blipFill>
        <p:spPr>
          <a:xfrm>
            <a:off x="209244" y="5220106"/>
            <a:ext cx="2027049" cy="1114663"/>
          </a:xfrm>
          <a:prstGeom prst="rect">
            <a:avLst/>
          </a:prstGeom>
        </p:spPr>
      </p:pic>
      <p:pic>
        <p:nvPicPr>
          <p:cNvPr id="33" name="図 32"/>
          <p:cNvPicPr>
            <a:picLocks noChangeAspect="1"/>
          </p:cNvPicPr>
          <p:nvPr/>
        </p:nvPicPr>
        <p:blipFill>
          <a:blip r:embed="rId9">
            <a:duotone>
              <a:prstClr val="black"/>
              <a:schemeClr val="accent6">
                <a:tint val="45000"/>
                <a:satMod val="400000"/>
              </a:schemeClr>
            </a:duotone>
          </a:blip>
          <a:stretch>
            <a:fillRect/>
          </a:stretch>
        </p:blipFill>
        <p:spPr>
          <a:xfrm>
            <a:off x="4495756" y="5061405"/>
            <a:ext cx="1453524" cy="1453524"/>
          </a:xfrm>
          <a:prstGeom prst="rect">
            <a:avLst/>
          </a:prstGeom>
        </p:spPr>
      </p:pic>
      <p:sp>
        <p:nvSpPr>
          <p:cNvPr id="32" name="正方形/長方形 31"/>
          <p:cNvSpPr/>
          <p:nvPr/>
        </p:nvSpPr>
        <p:spPr>
          <a:xfrm>
            <a:off x="4423396" y="5517555"/>
            <a:ext cx="2058291" cy="43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皆様、お疲れ様でした</a:t>
            </a:r>
            <a:r>
              <a:rPr lang="ja-JP" altLang="en-US" sz="1400" b="1" dirty="0" err="1" smtClean="0">
                <a:solidFill>
                  <a:schemeClr val="tx1"/>
                </a:solidFill>
                <a:latin typeface="Meiryo UI" panose="020B0604030504040204" pitchFamily="50" charset="-128"/>
                <a:ea typeface="Meiryo UI" panose="020B0604030504040204" pitchFamily="50" charset="-128"/>
              </a:rPr>
              <a:t>。</a:t>
            </a:r>
            <a:r>
              <a:rPr kumimoji="1" lang="ja-JP" altLang="en-US" dirty="0" err="1" smtClean="0"/>
              <a:t>。</a:t>
            </a:r>
            <a:endParaRPr kumimoji="1" lang="ja-JP" altLang="en-US" dirty="0"/>
          </a:p>
        </p:txBody>
      </p:sp>
      <p:sp>
        <p:nvSpPr>
          <p:cNvPr id="19" name="テキスト ボックス 20"/>
          <p:cNvSpPr txBox="1">
            <a:spLocks noChangeArrowheads="1"/>
          </p:cNvSpPr>
          <p:nvPr/>
        </p:nvSpPr>
        <p:spPr bwMode="auto">
          <a:xfrm>
            <a:off x="608561" y="4070192"/>
            <a:ext cx="1443687"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smtClean="0">
                <a:latin typeface="Meiryo UI" panose="020B0604030504040204" pitchFamily="50" charset="-128"/>
                <a:ea typeface="Meiryo UI" panose="020B0604030504040204" pitchFamily="50" charset="-128"/>
              </a:rPr>
              <a:t>原子力の基本説明</a:t>
            </a:r>
            <a:endParaRPr lang="ja-JP" altLang="en-US" sz="1200" b="1" dirty="0">
              <a:latin typeface="Meiryo UI" panose="020B0604030504040204" pitchFamily="50" charset="-128"/>
              <a:ea typeface="Meiryo UI" panose="020B0604030504040204" pitchFamily="50" charset="-128"/>
            </a:endParaRPr>
          </a:p>
        </p:txBody>
      </p:sp>
      <p:sp>
        <p:nvSpPr>
          <p:cNvPr id="35" name="テキスト ボックス 20"/>
          <p:cNvSpPr txBox="1">
            <a:spLocks noChangeArrowheads="1"/>
          </p:cNvSpPr>
          <p:nvPr/>
        </p:nvSpPr>
        <p:spPr bwMode="auto">
          <a:xfrm>
            <a:off x="2833810" y="4065652"/>
            <a:ext cx="1443687"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smtClean="0">
                <a:latin typeface="Meiryo UI" panose="020B0604030504040204" pitchFamily="50" charset="-128"/>
                <a:ea typeface="Meiryo UI" panose="020B0604030504040204" pitchFamily="50" charset="-128"/>
              </a:rPr>
              <a:t>事故の対応経過</a:t>
            </a:r>
            <a:endParaRPr lang="ja-JP" altLang="en-US" sz="1200" b="1" dirty="0">
              <a:latin typeface="Meiryo UI" panose="020B0604030504040204" pitchFamily="50" charset="-128"/>
              <a:ea typeface="Meiryo UI" panose="020B0604030504040204" pitchFamily="50" charset="-128"/>
            </a:endParaRPr>
          </a:p>
        </p:txBody>
      </p:sp>
      <p:sp>
        <p:nvSpPr>
          <p:cNvPr id="17" name="テキスト ボックス 20"/>
          <p:cNvSpPr txBox="1">
            <a:spLocks noChangeArrowheads="1"/>
          </p:cNvSpPr>
          <p:nvPr/>
        </p:nvSpPr>
        <p:spPr bwMode="auto">
          <a:xfrm>
            <a:off x="5002376" y="4073686"/>
            <a:ext cx="1600401"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00" b="1" dirty="0" smtClean="0">
                <a:latin typeface="Meiryo UI" panose="020B0604030504040204" pitchFamily="50" charset="-128"/>
                <a:ea typeface="Meiryo UI" panose="020B0604030504040204" pitchFamily="50" charset="-128"/>
              </a:rPr>
              <a:t>ALPS</a:t>
            </a:r>
            <a:r>
              <a:rPr lang="ja-JP" altLang="en-US" sz="1200" b="1" dirty="0" smtClean="0">
                <a:latin typeface="Meiryo UI" panose="020B0604030504040204" pitchFamily="50" charset="-128"/>
                <a:ea typeface="Meiryo UI" panose="020B0604030504040204" pitchFamily="50" charset="-128"/>
              </a:rPr>
              <a:t>処理水について</a:t>
            </a:r>
            <a:endParaRPr lang="ja-JP" altLang="en-US" sz="1200" b="1" dirty="0">
              <a:latin typeface="Meiryo UI" panose="020B0604030504040204" pitchFamily="50" charset="-128"/>
              <a:ea typeface="Meiryo UI" panose="020B0604030504040204" pitchFamily="50" charset="-128"/>
            </a:endParaRPr>
          </a:p>
        </p:txBody>
      </p:sp>
      <p:sp>
        <p:nvSpPr>
          <p:cNvPr id="16" name="テキスト ボックス 20"/>
          <p:cNvSpPr txBox="1">
            <a:spLocks noChangeArrowheads="1"/>
          </p:cNvSpPr>
          <p:nvPr/>
        </p:nvSpPr>
        <p:spPr bwMode="auto">
          <a:xfrm>
            <a:off x="814939" y="6067295"/>
            <a:ext cx="846095" cy="276999"/>
          </a:xfrm>
          <a:prstGeom prst="rect">
            <a:avLst/>
          </a:prstGeom>
          <a:solidFill>
            <a:schemeClr val="accent4">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ja-JP" altLang="en-US" sz="1200" b="1" dirty="0" smtClean="0">
                <a:latin typeface="Meiryo UI" panose="020B0604030504040204" pitchFamily="50" charset="-128"/>
                <a:ea typeface="Meiryo UI" panose="020B0604030504040204" pitchFamily="50" charset="-128"/>
              </a:rPr>
              <a:t>外観</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56730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ixel">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38230</TotalTime>
  <Words>74</Words>
  <Application>Microsoft Office PowerPoint</Application>
  <PresentationFormat>ユーザー設定</PresentationFormat>
  <Paragraphs>77</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ＭＳ Ｐゴシック</vt:lpstr>
      <vt:lpstr>Arial</vt:lpstr>
      <vt:lpstr>Calibri</vt:lpstr>
      <vt:lpstr>Calibri Light</vt:lpstr>
      <vt:lpstr>Microsoft Himalaya</vt:lpstr>
      <vt:lpstr>Times New Roman</vt:lpstr>
      <vt:lpstr>Wingdings</vt:lpstr>
      <vt:lpstr>Pixel</vt:lpstr>
      <vt:lpstr>PowerPoint プレゼンテーション</vt:lpstr>
      <vt:lpstr>PowerPoint プレゼンテーション</vt:lpstr>
    </vt:vector>
  </TitlesOfParts>
  <Company>東京電力株式会社</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「ふくしま応援企業ネットワーク」                                         の概要                                   平成27年１月</dc:title>
  <dc:creator>東京電力株式会社</dc:creator>
  <cp:lastModifiedBy>田代 祐太</cp:lastModifiedBy>
  <cp:revision>858</cp:revision>
  <cp:lastPrinted>2022-04-01T03:09:58Z</cp:lastPrinted>
  <dcterms:created xsi:type="dcterms:W3CDTF">2015-01-19T02:10:34Z</dcterms:created>
  <dcterms:modified xsi:type="dcterms:W3CDTF">2023-12-15T02:54:49Z</dcterms:modified>
</cp:coreProperties>
</file>