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72" r:id="rId1"/>
  </p:sldMasterIdLst>
  <p:notesMasterIdLst>
    <p:notesMasterId r:id="rId10"/>
  </p:notesMasterIdLst>
  <p:handoutMasterIdLst>
    <p:handoutMasterId r:id="rId11"/>
  </p:handoutMasterIdLst>
  <p:sldIdLst>
    <p:sldId id="316" r:id="rId2"/>
    <p:sldId id="309" r:id="rId3"/>
    <p:sldId id="310" r:id="rId4"/>
    <p:sldId id="311" r:id="rId5"/>
    <p:sldId id="313" r:id="rId6"/>
    <p:sldId id="315" r:id="rId7"/>
    <p:sldId id="314" r:id="rId8"/>
    <p:sldId id="318" r:id="rId9"/>
  </p:sldIdLst>
  <p:sldSz cx="9144000" cy="6858000" type="screen4x3"/>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436">
          <p15:clr>
            <a:srgbClr val="A4A3A4"/>
          </p15:clr>
        </p15:guide>
        <p15:guide id="2" orient="horz" pos="4042">
          <p15:clr>
            <a:srgbClr val="A4A3A4"/>
          </p15:clr>
        </p15:guide>
        <p15:guide id="3" pos="90">
          <p15:clr>
            <a:srgbClr val="A4A3A4"/>
          </p15:clr>
        </p15:guide>
        <p15:guide id="4" pos="2880">
          <p15:clr>
            <a:srgbClr val="A4A3A4"/>
          </p15:clr>
        </p15:guide>
      </p15:sldGuideLst>
    </p:ext>
    <p:ext uri="{2D200454-40CA-4A62-9FC3-DE9A4176ACB9}">
      <p15:notesGuideLst xmlns:p15="http://schemas.microsoft.com/office/powerpoint/2012/main">
        <p15:guide id="1" orient="horz" pos="3107">
          <p15:clr>
            <a:srgbClr val="A4A3A4"/>
          </p15:clr>
        </p15:guide>
        <p15:guide id="2" pos="212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99FF"/>
    <a:srgbClr val="000000"/>
    <a:srgbClr val="669900"/>
    <a:srgbClr val="FFFFFF"/>
    <a:srgbClr val="4D4D4D"/>
    <a:srgbClr val="000099"/>
    <a:srgbClr val="0000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868" autoAdjust="0"/>
    <p:restoredTop sz="94585" autoAdjust="0"/>
  </p:normalViewPr>
  <p:slideViewPr>
    <p:cSldViewPr>
      <p:cViewPr varScale="1">
        <p:scale>
          <a:sx n="59" d="100"/>
          <a:sy n="59" d="100"/>
        </p:scale>
        <p:origin x="1818" y="72"/>
      </p:cViewPr>
      <p:guideLst>
        <p:guide orient="horz" pos="436"/>
        <p:guide orient="horz" pos="4042"/>
        <p:guide pos="9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3" d="100"/>
          <a:sy n="53" d="100"/>
        </p:scale>
        <p:origin x="-2970" y="-96"/>
      </p:cViewPr>
      <p:guideLst>
        <p:guide orient="horz" pos="3107"/>
        <p:guide pos="2121"/>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58D4B9F-6FF2-4BA6-B37A-D768345D5211}" type="doc">
      <dgm:prSet loTypeId="urn:microsoft.com/office/officeart/2005/8/layout/chevron1" loCatId="process" qsTypeId="urn:microsoft.com/office/officeart/2005/8/quickstyle/simple1" qsCatId="simple" csTypeId="urn:microsoft.com/office/officeart/2005/8/colors/accent1_2" csCatId="accent1" phldr="1"/>
      <dgm:spPr/>
    </dgm:pt>
    <dgm:pt modelId="{DA40B1C0-495B-48EC-B8CA-2888BD87E29E}" type="pres">
      <dgm:prSet presAssocID="{D58D4B9F-6FF2-4BA6-B37A-D768345D5211}" presName="Name0" presStyleCnt="0">
        <dgm:presLayoutVars>
          <dgm:dir/>
          <dgm:animLvl val="lvl"/>
          <dgm:resizeHandles val="exact"/>
        </dgm:presLayoutVars>
      </dgm:prSet>
      <dgm:spPr/>
    </dgm:pt>
  </dgm:ptLst>
  <dgm:cxnLst>
    <dgm:cxn modelId="{B4344B9D-D081-4D90-BB73-4CF022806DBB}" type="presOf" srcId="{D58D4B9F-6FF2-4BA6-B37A-D768345D5211}" destId="{DA40B1C0-495B-48EC-B8CA-2888BD87E29E}" srcOrd="0"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6194" name="Rectangle 2"/>
          <p:cNvSpPr>
            <a:spLocks noGrp="1" noChangeArrowheads="1"/>
          </p:cNvSpPr>
          <p:nvPr>
            <p:ph type="hdr" sz="quarter"/>
          </p:nvPr>
        </p:nvSpPr>
        <p:spPr bwMode="auto">
          <a:xfrm>
            <a:off x="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8" tIns="45709" rIns="91418" bIns="45709" numCol="1" anchor="t" anchorCtr="0" compatLnSpc="1">
            <a:prstTxWarp prst="textNoShape">
              <a:avLst/>
            </a:prstTxWarp>
          </a:bodyPr>
          <a:lstStyle>
            <a:lvl1pPr eaLnBrk="1" hangingPunct="1">
              <a:defRPr sz="1200"/>
            </a:lvl1pPr>
          </a:lstStyle>
          <a:p>
            <a:pPr>
              <a:defRPr/>
            </a:pPr>
            <a:endParaRPr lang="en-US" altLang="ja-JP"/>
          </a:p>
        </p:txBody>
      </p:sp>
      <p:sp>
        <p:nvSpPr>
          <p:cNvPr id="136195" name="Rectangle 3"/>
          <p:cNvSpPr>
            <a:spLocks noGrp="1" noChangeArrowheads="1"/>
          </p:cNvSpPr>
          <p:nvPr>
            <p:ph type="dt" sz="quarter" idx="1"/>
          </p:nvPr>
        </p:nvSpPr>
        <p:spPr bwMode="auto">
          <a:xfrm>
            <a:off x="3814763" y="0"/>
            <a:ext cx="2919412"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8" tIns="45709" rIns="91418" bIns="45709" numCol="1" anchor="t" anchorCtr="0" compatLnSpc="1">
            <a:prstTxWarp prst="textNoShape">
              <a:avLst/>
            </a:prstTxWarp>
          </a:bodyPr>
          <a:lstStyle>
            <a:lvl1pPr algn="r" eaLnBrk="1" hangingPunct="1">
              <a:defRPr sz="1200"/>
            </a:lvl1pPr>
          </a:lstStyle>
          <a:p>
            <a:pPr>
              <a:defRPr/>
            </a:pPr>
            <a:endParaRPr lang="en-US" altLang="ja-JP"/>
          </a:p>
        </p:txBody>
      </p:sp>
      <p:sp>
        <p:nvSpPr>
          <p:cNvPr id="136196" name="Rectangle 4"/>
          <p:cNvSpPr>
            <a:spLocks noGrp="1" noChangeArrowheads="1"/>
          </p:cNvSpPr>
          <p:nvPr>
            <p:ph type="ftr" sz="quarter" idx="2"/>
          </p:nvPr>
        </p:nvSpPr>
        <p:spPr bwMode="auto">
          <a:xfrm>
            <a:off x="0" y="9371013"/>
            <a:ext cx="2919413"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8" tIns="45709" rIns="91418" bIns="45709" numCol="1" anchor="b" anchorCtr="0" compatLnSpc="1">
            <a:prstTxWarp prst="textNoShape">
              <a:avLst/>
            </a:prstTxWarp>
          </a:bodyPr>
          <a:lstStyle>
            <a:lvl1pPr eaLnBrk="1" hangingPunct="1">
              <a:defRPr sz="1200"/>
            </a:lvl1pPr>
          </a:lstStyle>
          <a:p>
            <a:pPr>
              <a:defRPr/>
            </a:pPr>
            <a:endParaRPr lang="en-US" altLang="ja-JP"/>
          </a:p>
        </p:txBody>
      </p:sp>
      <p:sp>
        <p:nvSpPr>
          <p:cNvPr id="136197" name="Rectangle 5"/>
          <p:cNvSpPr>
            <a:spLocks noGrp="1" noChangeArrowheads="1"/>
          </p:cNvSpPr>
          <p:nvPr>
            <p:ph type="sldNum" sz="quarter" idx="3"/>
          </p:nvPr>
        </p:nvSpPr>
        <p:spPr bwMode="auto">
          <a:xfrm>
            <a:off x="3814763" y="9371013"/>
            <a:ext cx="2919412"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8" tIns="45709" rIns="91418" bIns="45709" numCol="1" anchor="b" anchorCtr="0" compatLnSpc="1">
            <a:prstTxWarp prst="textNoShape">
              <a:avLst/>
            </a:prstTxWarp>
          </a:bodyPr>
          <a:lstStyle>
            <a:lvl1pPr algn="r" eaLnBrk="1" hangingPunct="1">
              <a:defRPr sz="1200"/>
            </a:lvl1pPr>
          </a:lstStyle>
          <a:p>
            <a:pPr>
              <a:defRPr/>
            </a:pPr>
            <a:fld id="{BA2464D0-F2E4-48AA-9B05-1F7D21695E4B}" type="slidenum">
              <a:rPr lang="en-US" altLang="ja-JP"/>
              <a:pPr>
                <a:defRPr/>
              </a:pPr>
              <a:t>‹#›</a:t>
            </a:fld>
            <a:endParaRPr lang="en-US" altLang="ja-JP"/>
          </a:p>
        </p:txBody>
      </p:sp>
    </p:spTree>
    <p:extLst>
      <p:ext uri="{BB962C8B-B14F-4D97-AF65-F5344CB8AC3E}">
        <p14:creationId xmlns:p14="http://schemas.microsoft.com/office/powerpoint/2010/main" val="13496681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18" tIns="45709" rIns="91418" bIns="45709" rtlCol="0"/>
          <a:lstStyle>
            <a:lvl1pPr algn="l" eaLnBrk="1" hangingPunct="1">
              <a:defRPr sz="1200"/>
            </a:lvl1pPr>
          </a:lstStyle>
          <a:p>
            <a:pPr>
              <a:defRPr/>
            </a:pPr>
            <a:endParaRPr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18" tIns="45709" rIns="91418" bIns="45709" rtlCol="0"/>
          <a:lstStyle>
            <a:lvl1pPr algn="r" eaLnBrk="1" hangingPunct="1">
              <a:defRPr sz="1200"/>
            </a:lvl1pPr>
          </a:lstStyle>
          <a:p>
            <a:pPr>
              <a:defRPr/>
            </a:pPr>
            <a:fld id="{C84DD480-28FD-4ED3-9A3E-A360D616361D}" type="datetimeFigureOut">
              <a:rPr lang="ja-JP" altLang="en-US"/>
              <a:pPr>
                <a:defRPr/>
              </a:pPr>
              <a:t>2020/12/23</a:t>
            </a:fld>
            <a:endParaRPr lang="ja-JP" altLang="en-US"/>
          </a:p>
        </p:txBody>
      </p:sp>
      <p:sp>
        <p:nvSpPr>
          <p:cNvPr id="4" name="スライド イメージ プレースホルダー 3"/>
          <p:cNvSpPr>
            <a:spLocks noGrp="1" noRot="1" noChangeAspect="1"/>
          </p:cNvSpPr>
          <p:nvPr>
            <p:ph type="sldImg" idx="2"/>
          </p:nvPr>
        </p:nvSpPr>
        <p:spPr>
          <a:xfrm>
            <a:off x="1149350" y="1233488"/>
            <a:ext cx="4437063" cy="3328987"/>
          </a:xfrm>
          <a:prstGeom prst="rect">
            <a:avLst/>
          </a:prstGeom>
          <a:noFill/>
          <a:ln w="12700">
            <a:solidFill>
              <a:prstClr val="black"/>
            </a:solidFill>
          </a:ln>
        </p:spPr>
        <p:txBody>
          <a:bodyPr vert="horz" lIns="91418" tIns="45709" rIns="91418" bIns="45709" rtlCol="0" anchor="ctr"/>
          <a:lstStyle/>
          <a:p>
            <a:pPr lvl="0"/>
            <a:endParaRPr lang="ja-JP" altLang="en-US" noProof="0" smtClean="0"/>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18" tIns="45709" rIns="91418" bIns="45709"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18" tIns="45709" rIns="91418" bIns="45709" rtlCol="0" anchor="b"/>
          <a:lstStyle>
            <a:lvl1pPr algn="l" eaLnBrk="1" hangingPunct="1">
              <a:defRPr sz="1200"/>
            </a:lvl1pPr>
          </a:lstStyle>
          <a:p>
            <a:pPr>
              <a:defRPr/>
            </a:pPr>
            <a:endParaRPr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18" tIns="45709" rIns="91418" bIns="45709" rtlCol="0" anchor="b"/>
          <a:lstStyle>
            <a:lvl1pPr algn="r" eaLnBrk="1" hangingPunct="1">
              <a:defRPr sz="1200"/>
            </a:lvl1pPr>
          </a:lstStyle>
          <a:p>
            <a:pPr>
              <a:defRPr/>
            </a:pPr>
            <a:fld id="{774DCB8B-EC8B-455A-91CF-B65DE3BEE8E1}" type="slidenum">
              <a:rPr lang="ja-JP" altLang="en-US"/>
              <a:pPr>
                <a:defRPr/>
              </a:pPr>
              <a:t>‹#›</a:t>
            </a:fld>
            <a:endParaRPr lang="ja-JP" altLang="en-US"/>
          </a:p>
        </p:txBody>
      </p:sp>
    </p:spTree>
    <p:extLst>
      <p:ext uri="{BB962C8B-B14F-4D97-AF65-F5344CB8AC3E}">
        <p14:creationId xmlns:p14="http://schemas.microsoft.com/office/powerpoint/2010/main" val="66966765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2150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Arial" panose="020B0604020202020204" pitchFamily="34" charset="0"/>
                <a:ea typeface="ＭＳ Ｐゴシック" panose="020B0600070205080204" pitchFamily="50" charset="-128"/>
              </a:defRPr>
            </a:lvl1pPr>
            <a:lvl2pPr marL="741363" indent="-284163">
              <a:defRPr kumimoji="1">
                <a:solidFill>
                  <a:schemeClr val="tx1"/>
                </a:solidFill>
                <a:latin typeface="Arial" panose="020B0604020202020204" pitchFamily="34" charset="0"/>
                <a:ea typeface="ＭＳ Ｐゴシック" panose="020B0600070205080204" pitchFamily="50" charset="-128"/>
              </a:defRPr>
            </a:lvl2pPr>
            <a:lvl3pPr marL="1141413" indent="-227013">
              <a:defRPr kumimoji="1">
                <a:solidFill>
                  <a:schemeClr val="tx1"/>
                </a:solidFill>
                <a:latin typeface="Arial" panose="020B0604020202020204" pitchFamily="34" charset="0"/>
                <a:ea typeface="ＭＳ Ｐゴシック" panose="020B0600070205080204" pitchFamily="50" charset="-128"/>
              </a:defRPr>
            </a:lvl3pPr>
            <a:lvl4pPr marL="1598613" indent="-227013">
              <a:defRPr kumimoji="1">
                <a:solidFill>
                  <a:schemeClr val="tx1"/>
                </a:solidFill>
                <a:latin typeface="Arial" panose="020B0604020202020204" pitchFamily="34" charset="0"/>
                <a:ea typeface="ＭＳ Ｐゴシック" panose="020B0600070205080204" pitchFamily="50" charset="-128"/>
              </a:defRPr>
            </a:lvl4pPr>
            <a:lvl5pPr marL="2055813" indent="-227013">
              <a:defRPr kumimoji="1">
                <a:solidFill>
                  <a:schemeClr val="tx1"/>
                </a:solidFill>
                <a:latin typeface="Arial" panose="020B0604020202020204" pitchFamily="34" charset="0"/>
                <a:ea typeface="ＭＳ Ｐゴシック" panose="020B0600070205080204" pitchFamily="50" charset="-128"/>
              </a:defRPr>
            </a:lvl5pPr>
            <a:lvl6pPr marL="2513013" indent="-22701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0213" indent="-22701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7413" indent="-22701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4613" indent="-22701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77D631A8-CDDC-4C52-A5A7-A5555CF1E91B}" type="slidenum">
              <a:rPr lang="ja-JP" altLang="en-US" smtClean="0">
                <a:solidFill>
                  <a:srgbClr val="000000"/>
                </a:solidFill>
              </a:rPr>
              <a:pPr/>
              <a:t>7</a:t>
            </a:fld>
            <a:endParaRPr lang="ja-JP" altLang="en-US" smtClean="0">
              <a:solidFill>
                <a:srgbClr val="000000"/>
              </a:solidFill>
            </a:endParaRPr>
          </a:p>
        </p:txBody>
      </p:sp>
    </p:spTree>
    <p:extLst>
      <p:ext uri="{BB962C8B-B14F-4D97-AF65-F5344CB8AC3E}">
        <p14:creationId xmlns:p14="http://schemas.microsoft.com/office/powerpoint/2010/main" val="32605315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defRPr/>
              </a:pPr>
              <a:endParaRPr kumimoji="0" lang="ja-JP" altLang="ja-JP" sz="2400" smtClean="0">
                <a:latin typeface="Times New Roman" panose="02020603050405020304"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kumimoji="0" lang="ja-JP" altLang="ja-JP" sz="2400" smtClean="0">
                <a:latin typeface="Times New Roman" panose="02020603050405020304"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kumimoji="0" lang="ja-JP" altLang="ja-JP" sz="2400" smtClean="0">
                  <a:latin typeface="Times New Roman" panose="02020603050405020304"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kumimoji="0" lang="ja-JP" altLang="ja-JP" sz="2400" smtClean="0">
                  <a:latin typeface="Times New Roman" panose="02020603050405020304"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kumimoji="0" lang="ja-JP" altLang="ja-JP" sz="2400" smtClean="0">
                  <a:latin typeface="Times New Roman" panose="02020603050405020304"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kumimoji="0" lang="ja-JP" altLang="ja-JP" sz="2400" smtClean="0">
                  <a:latin typeface="Times New Roman" panose="02020603050405020304"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kumimoji="0" lang="ja-JP" altLang="ja-JP" sz="2400" smtClean="0">
                  <a:latin typeface="Times New Roman" panose="02020603050405020304"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kumimoji="0" lang="ja-JP" altLang="ja-JP" sz="2400" smtClean="0">
                  <a:latin typeface="Times New Roman" panose="02020603050405020304"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kumimoji="0" lang="ja-JP" altLang="ja-JP" sz="2400" smtClean="0">
                  <a:latin typeface="Times New Roman" panose="02020603050405020304"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kumimoji="0" lang="ja-JP" altLang="ja-JP" sz="2400" smtClean="0">
                  <a:latin typeface="Times New Roman" panose="02020603050405020304"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kumimoji="0" lang="ja-JP" altLang="ja-JP" sz="2400" smtClean="0">
                  <a:latin typeface="Times New Roman" panose="02020603050405020304"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kumimoji="0" lang="ja-JP" altLang="ja-JP" sz="2400" smtClean="0">
                  <a:latin typeface="Times New Roman" panose="02020603050405020304" pitchFamily="18" charset="0"/>
                </a:endParaRPr>
              </a:p>
            </p:txBody>
          </p:sp>
        </p:grpSp>
      </p:grpSp>
      <p:pic>
        <p:nvPicPr>
          <p:cNvPr id="18" name="図 4" descr="3Flogomark"/>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226175" y="34925"/>
            <a:ext cx="2846388" cy="159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5187"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pPr lvl="0"/>
            <a:r>
              <a:rPr lang="ja-JP" altLang="en-US" noProof="0" smtClean="0"/>
              <a:t>マスタ タイトルの書式設定</a:t>
            </a:r>
          </a:p>
        </p:txBody>
      </p:sp>
      <p:sp>
        <p:nvSpPr>
          <p:cNvPr id="135188" name="Rectangle 20"/>
          <p:cNvSpPr>
            <a:spLocks noGrp="1" noChangeArrowheads="1"/>
          </p:cNvSpPr>
          <p:nvPr>
            <p:ph type="subTitle" idx="1"/>
          </p:nvPr>
        </p:nvSpPr>
        <p:spPr>
          <a:xfrm>
            <a:off x="2971800" y="4267200"/>
            <a:ext cx="6019800" cy="1752600"/>
          </a:xfrm>
        </p:spPr>
        <p:txBody>
          <a:bodyPr/>
          <a:lstStyle>
            <a:lvl1pPr marL="0" indent="0">
              <a:buFont typeface="Wingdings" panose="05000000000000000000" pitchFamily="2" charset="2"/>
              <a:buNone/>
              <a:defRPr sz="3400"/>
            </a:lvl1pPr>
          </a:lstStyle>
          <a:p>
            <a:pPr lvl="0"/>
            <a:r>
              <a:rPr lang="ja-JP" altLang="en-US" noProof="0" smtClean="0"/>
              <a:t>マスタ サブタイトルの書式設定</a:t>
            </a:r>
          </a:p>
        </p:txBody>
      </p:sp>
    </p:spTree>
    <p:extLst>
      <p:ext uri="{BB962C8B-B14F-4D97-AF65-F5344CB8AC3E}">
        <p14:creationId xmlns:p14="http://schemas.microsoft.com/office/powerpoint/2010/main" val="3858388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
          <p:cNvSpPr>
            <a:spLocks noGrp="1" noChangeArrowheads="1"/>
          </p:cNvSpPr>
          <p:nvPr>
            <p:ph type="ftr" sz="quarter" idx="10"/>
          </p:nvPr>
        </p:nvSpPr>
        <p:spPr/>
        <p:txBody>
          <a:bodyPr/>
          <a:lstStyle>
            <a:lvl1pPr>
              <a:defRPr/>
            </a:lvl1pPr>
          </a:lstStyle>
          <a:p>
            <a:pPr>
              <a:defRPr/>
            </a:pPr>
            <a:r>
              <a:rPr lang="ja-JP" altLang="en-US"/>
              <a:t>ふくしま応援企業ネットワーク　</a:t>
            </a:r>
            <a:r>
              <a:rPr lang="en-US" altLang="ja-JP"/>
              <a:t>2018.10</a:t>
            </a:r>
          </a:p>
        </p:txBody>
      </p:sp>
    </p:spTree>
    <p:extLst>
      <p:ext uri="{BB962C8B-B14F-4D97-AF65-F5344CB8AC3E}">
        <p14:creationId xmlns:p14="http://schemas.microsoft.com/office/powerpoint/2010/main" val="3711701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457200"/>
            <a:ext cx="20574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457200"/>
            <a:ext cx="60198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2"/>
          <p:cNvSpPr>
            <a:spLocks noGrp="1" noChangeArrowheads="1"/>
          </p:cNvSpPr>
          <p:nvPr>
            <p:ph type="ftr" sz="quarter" idx="10"/>
          </p:nvPr>
        </p:nvSpPr>
        <p:spPr/>
        <p:txBody>
          <a:bodyPr/>
          <a:lstStyle>
            <a:lvl1pPr>
              <a:defRPr/>
            </a:lvl1pPr>
          </a:lstStyle>
          <a:p>
            <a:pPr>
              <a:defRPr/>
            </a:pPr>
            <a:r>
              <a:rPr lang="ja-JP" altLang="en-US"/>
              <a:t>ふくしま応援企業ネットワーク　</a:t>
            </a:r>
            <a:r>
              <a:rPr lang="en-US" altLang="ja-JP"/>
              <a:t>2018.10</a:t>
            </a:r>
          </a:p>
        </p:txBody>
      </p:sp>
    </p:spTree>
    <p:extLst>
      <p:ext uri="{BB962C8B-B14F-4D97-AF65-F5344CB8AC3E}">
        <p14:creationId xmlns:p14="http://schemas.microsoft.com/office/powerpoint/2010/main" val="5012192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タイトルとコンテンツ">
    <p:spTree>
      <p:nvGrpSpPr>
        <p:cNvPr id="1" name=""/>
        <p:cNvGrpSpPr/>
        <p:nvPr/>
      </p:nvGrpSpPr>
      <p:grpSpPr>
        <a:xfrm>
          <a:off x="0" y="0"/>
          <a:ext cx="0" cy="0"/>
          <a:chOff x="0" y="0"/>
          <a:chExt cx="0" cy="0"/>
        </a:xfrm>
      </p:grpSpPr>
      <p:sp>
        <p:nvSpPr>
          <p:cNvPr id="4" name="正方形/長方形 3"/>
          <p:cNvSpPr/>
          <p:nvPr userDrawn="1"/>
        </p:nvSpPr>
        <p:spPr bwMode="auto">
          <a:xfrm>
            <a:off x="287338" y="457200"/>
            <a:ext cx="8856662" cy="46038"/>
          </a:xfrm>
          <a:prstGeom prst="rect">
            <a:avLst/>
          </a:prstGeom>
          <a:gradFill flip="none" rotWithShape="1">
            <a:gsLst>
              <a:gs pos="0">
                <a:schemeClr val="bg2"/>
              </a:gs>
              <a:gs pos="27000">
                <a:schemeClr val="accent2"/>
              </a:gs>
              <a:gs pos="100000">
                <a:schemeClr val="accent2">
                  <a:lumMod val="60000"/>
                  <a:lumOff val="40000"/>
                </a:schemeClr>
              </a:gs>
            </a:gsLst>
            <a:lin ang="0" scaled="1"/>
            <a:tileRect/>
          </a:gradFill>
          <a:ln w="12700" cap="sq" cmpd="sng" algn="ctr">
            <a:noFill/>
            <a:prstDash val="solid"/>
            <a:miter lim="800000"/>
            <a:headEnd type="none" w="sm" len="sm"/>
            <a:tailEnd type="none" w="sm" len="sm"/>
          </a:ln>
          <a:effectLst/>
        </p:spPr>
        <p:txBody>
          <a:bodyPr wrap="none"/>
          <a:lstStyle/>
          <a:p>
            <a:pPr eaLnBrk="1" hangingPunct="1">
              <a:defRPr/>
            </a:pPr>
            <a:endParaRPr lang="ja-JP" altLang="en-US" dirty="0">
              <a:solidFill>
                <a:srgbClr val="003300"/>
              </a:solidFill>
            </a:endParaRPr>
          </a:p>
        </p:txBody>
      </p:sp>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2"/>
          <p:cNvSpPr>
            <a:spLocks noGrp="1" noChangeArrowheads="1"/>
          </p:cNvSpPr>
          <p:nvPr>
            <p:ph type="ftr" sz="quarter" idx="10"/>
          </p:nvPr>
        </p:nvSpPr>
        <p:spPr/>
        <p:txBody>
          <a:bodyPr/>
          <a:lstStyle>
            <a:lvl1pPr>
              <a:defRPr/>
            </a:lvl1pPr>
          </a:lstStyle>
          <a:p>
            <a:pPr>
              <a:defRPr/>
            </a:pPr>
            <a:r>
              <a:rPr lang="ja-JP" altLang="en-US"/>
              <a:t>取扱注意　ふくしま応援企業ネットワーク関係者限り　ふくしま応援企業ネットワーク事務局　</a:t>
            </a:r>
            <a:r>
              <a:rPr lang="en-US" altLang="ja-JP"/>
              <a:t>2020.10</a:t>
            </a:r>
          </a:p>
        </p:txBody>
      </p:sp>
      <p:sp>
        <p:nvSpPr>
          <p:cNvPr id="6" name="スライド番号プレースホルダー 1"/>
          <p:cNvSpPr>
            <a:spLocks noGrp="1"/>
          </p:cNvSpPr>
          <p:nvPr>
            <p:ph type="sldNum" sz="quarter" idx="11"/>
          </p:nvPr>
        </p:nvSpPr>
        <p:spPr>
          <a:xfrm>
            <a:off x="8496300" y="6519863"/>
            <a:ext cx="647700" cy="365125"/>
          </a:xfrm>
          <a:solidFill>
            <a:schemeClr val="bg2"/>
          </a:solidFill>
        </p:spPr>
        <p:txBody>
          <a:bodyPr wrap="square" numCol="1" anchor="b" anchorCtr="0" compatLnSpc="1">
            <a:prstTxWarp prst="textNoShape">
              <a:avLst/>
            </a:prstTxWarp>
          </a:bodyPr>
          <a:lstStyle>
            <a:lvl1pPr algn="r">
              <a:defRPr sz="1600" b="1">
                <a:solidFill>
                  <a:srgbClr val="FFFFFF"/>
                </a:solidFill>
                <a:latin typeface="メイリオ" panose="020B0604030504040204" pitchFamily="50" charset="-128"/>
                <a:ea typeface="メイリオ" panose="020B0604030504040204" pitchFamily="50" charset="-128"/>
              </a:defRPr>
            </a:lvl1pPr>
          </a:lstStyle>
          <a:p>
            <a:pPr>
              <a:defRPr/>
            </a:pPr>
            <a:fld id="{CF91B83E-FC23-4723-A039-51A8C34006F3}" type="slidenum">
              <a:rPr lang="ja-JP" altLang="en-US"/>
              <a:pPr>
                <a:defRPr/>
              </a:pPr>
              <a:t>‹#›</a:t>
            </a:fld>
            <a:endParaRPr lang="ja-JP" altLang="en-US" dirty="0"/>
          </a:p>
        </p:txBody>
      </p:sp>
    </p:spTree>
    <p:extLst>
      <p:ext uri="{BB962C8B-B14F-4D97-AF65-F5344CB8AC3E}">
        <p14:creationId xmlns:p14="http://schemas.microsoft.com/office/powerpoint/2010/main" val="61471931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4" name="正方形/長方形 3"/>
          <p:cNvSpPr/>
          <p:nvPr userDrawn="1"/>
        </p:nvSpPr>
        <p:spPr bwMode="auto">
          <a:xfrm>
            <a:off x="0" y="1"/>
            <a:ext cx="7992380" cy="476671"/>
          </a:xfrm>
          <a:prstGeom prst="rect">
            <a:avLst/>
          </a:prstGeom>
          <a:gradFill flip="none" rotWithShape="1">
            <a:gsLst>
              <a:gs pos="0">
                <a:schemeClr val="bg1"/>
              </a:gs>
              <a:gs pos="74000">
                <a:schemeClr val="accent2">
                  <a:lumMod val="45000"/>
                  <a:lumOff val="55000"/>
                </a:schemeClr>
              </a:gs>
              <a:gs pos="83000">
                <a:schemeClr val="accent2">
                  <a:lumMod val="45000"/>
                  <a:lumOff val="55000"/>
                </a:schemeClr>
              </a:gs>
              <a:gs pos="100000">
                <a:schemeClr val="accent2">
                  <a:lumMod val="30000"/>
                  <a:lumOff val="70000"/>
                </a:schemeClr>
              </a:gs>
            </a:gsLst>
            <a:path path="circle">
              <a:fillToRect l="100000" t="100000"/>
            </a:path>
            <a:tileRect r="-100000" b="-100000"/>
          </a:gradFill>
          <a:ln w="12700" cap="sq" cmpd="sng" algn="ctr">
            <a:noFill/>
            <a:prstDash val="solid"/>
            <a:miter lim="800000"/>
            <a:headEnd type="none" w="sm" len="sm"/>
            <a:tailEnd type="none" w="sm" len="sm"/>
          </a:ln>
          <a:effectLst/>
          <a:extLst/>
        </p:spPr>
        <p:txBody>
          <a:bodyPr wrap="none"/>
          <a:lstStyle/>
          <a:p>
            <a:pPr eaLnBrk="1" hangingPunct="1">
              <a:defRPr/>
            </a:pPr>
            <a:endParaRPr lang="ja-JP" altLang="en-US"/>
          </a:p>
        </p:txBody>
      </p:sp>
      <p:pic>
        <p:nvPicPr>
          <p:cNvPr id="5" name="図 6" descr="3Flogomark"/>
          <p:cNvPicPr>
            <a:picLocks noChangeAspect="1" noChangeArrowheads="1"/>
          </p:cNvPicPr>
          <p:nvPr userDrawn="1"/>
        </p:nvPicPr>
        <p:blipFill>
          <a:blip r:embed="rId2">
            <a:extLst>
              <a:ext uri="{28A0092B-C50C-407E-A947-70E740481C1C}">
                <a14:useLocalDpi xmlns:a14="http://schemas.microsoft.com/office/drawing/2010/main" val="0"/>
              </a:ext>
            </a:extLst>
          </a:blip>
          <a:srcRect t="6264" r="6602" b="9866"/>
          <a:stretch>
            <a:fillRect/>
          </a:stretch>
        </p:blipFill>
        <p:spPr bwMode="auto">
          <a:xfrm>
            <a:off x="8023225" y="4763"/>
            <a:ext cx="11176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2"/>
          <p:cNvSpPr>
            <a:spLocks noGrp="1" noChangeArrowheads="1"/>
          </p:cNvSpPr>
          <p:nvPr>
            <p:ph type="ftr" sz="quarter" idx="10"/>
          </p:nvPr>
        </p:nvSpPr>
        <p:spPr>
          <a:xfrm>
            <a:off x="5580063" y="6610350"/>
            <a:ext cx="2895600" cy="246063"/>
          </a:xfrm>
        </p:spPr>
        <p:txBody>
          <a:bodyPr/>
          <a:lstStyle>
            <a:lvl1pPr algn="r">
              <a:defRPr sz="1000" b="0">
                <a:latin typeface="Meiryo UI" panose="020B0604030504040204" pitchFamily="50" charset="-128"/>
                <a:ea typeface="Meiryo UI" panose="020B0604030504040204" pitchFamily="50" charset="-128"/>
              </a:defRPr>
            </a:lvl1pPr>
          </a:lstStyle>
          <a:p>
            <a:pPr>
              <a:defRPr/>
            </a:pPr>
            <a:r>
              <a:rPr lang="ja-JP" altLang="en-US"/>
              <a:t>ふくしま応援企業ネットワーク　</a:t>
            </a:r>
            <a:r>
              <a:rPr lang="en-US" altLang="ja-JP"/>
              <a:t>2019.10</a:t>
            </a:r>
          </a:p>
        </p:txBody>
      </p:sp>
      <p:sp>
        <p:nvSpPr>
          <p:cNvPr id="7" name="スライド番号プレースホルダー 1"/>
          <p:cNvSpPr>
            <a:spLocks noGrp="1"/>
          </p:cNvSpPr>
          <p:nvPr>
            <p:ph type="sldNum" sz="quarter" idx="11"/>
          </p:nvPr>
        </p:nvSpPr>
        <p:spPr>
          <a:xfrm>
            <a:off x="8496300" y="6610350"/>
            <a:ext cx="647700" cy="257175"/>
          </a:xfrm>
          <a:solidFill>
            <a:schemeClr val="bg2"/>
          </a:solidFill>
        </p:spPr>
        <p:txBody>
          <a:bodyPr anchorCtr="1"/>
          <a:lstStyle>
            <a:lvl1pPr>
              <a:defRPr sz="1400" b="1">
                <a:solidFill>
                  <a:schemeClr val="bg1"/>
                </a:solidFill>
                <a:latin typeface="Meiryo UI" panose="020B0604030504040204" pitchFamily="50" charset="-128"/>
                <a:ea typeface="Meiryo UI" panose="020B0604030504040204" pitchFamily="50" charset="-128"/>
              </a:defRPr>
            </a:lvl1pPr>
          </a:lstStyle>
          <a:p>
            <a:pPr>
              <a:defRPr/>
            </a:pPr>
            <a:fld id="{2C6B4D47-333D-4CC1-B2D7-0C511B83BF6D}" type="slidenum">
              <a:rPr lang="ja-JP" altLang="en-US"/>
              <a:pPr>
                <a:defRPr/>
              </a:pPr>
              <a:t>‹#›</a:t>
            </a:fld>
            <a:endParaRPr lang="ja-JP" altLang="en-US" dirty="0"/>
          </a:p>
        </p:txBody>
      </p:sp>
    </p:spTree>
    <p:extLst>
      <p:ext uri="{BB962C8B-B14F-4D97-AF65-F5344CB8AC3E}">
        <p14:creationId xmlns:p14="http://schemas.microsoft.com/office/powerpoint/2010/main" val="2426701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
        <p:nvSpPr>
          <p:cNvPr id="4" name="Rectangle 2"/>
          <p:cNvSpPr>
            <a:spLocks noGrp="1" noChangeArrowheads="1"/>
          </p:cNvSpPr>
          <p:nvPr>
            <p:ph type="ftr" sz="quarter" idx="10"/>
          </p:nvPr>
        </p:nvSpPr>
        <p:spPr>
          <a:ln/>
        </p:spPr>
        <p:txBody>
          <a:bodyPr/>
          <a:lstStyle>
            <a:lvl1pPr>
              <a:defRPr/>
            </a:lvl1pPr>
          </a:lstStyle>
          <a:p>
            <a:pPr>
              <a:defRPr/>
            </a:pPr>
            <a:r>
              <a:rPr lang="ja-JP" altLang="en-US"/>
              <a:t>ふくしま応援企業ネットワーク　</a:t>
            </a:r>
            <a:r>
              <a:rPr lang="en-US" altLang="ja-JP"/>
              <a:t>2018.10</a:t>
            </a:r>
          </a:p>
        </p:txBody>
      </p:sp>
      <p:sp>
        <p:nvSpPr>
          <p:cNvPr id="5" name="スライド番号プレースホルダー 1"/>
          <p:cNvSpPr>
            <a:spLocks noGrp="1"/>
          </p:cNvSpPr>
          <p:nvPr>
            <p:ph type="sldNum" sz="quarter" idx="11"/>
          </p:nvPr>
        </p:nvSpPr>
        <p:spPr/>
        <p:txBody>
          <a:bodyPr/>
          <a:lstStyle>
            <a:lvl1pPr>
              <a:defRPr/>
            </a:lvl1pPr>
          </a:lstStyle>
          <a:p>
            <a:pPr>
              <a:defRPr/>
            </a:pPr>
            <a:fld id="{BDE379D6-8EB3-4CA8-AB8D-5288D2068A29}" type="slidenum">
              <a:rPr lang="ja-JP" altLang="en-US"/>
              <a:pPr>
                <a:defRPr/>
              </a:pPr>
              <a:t>‹#›</a:t>
            </a:fld>
            <a:endParaRPr lang="ja-JP" altLang="en-US"/>
          </a:p>
        </p:txBody>
      </p:sp>
    </p:spTree>
    <p:extLst>
      <p:ext uri="{BB962C8B-B14F-4D97-AF65-F5344CB8AC3E}">
        <p14:creationId xmlns:p14="http://schemas.microsoft.com/office/powerpoint/2010/main" val="335729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981200"/>
            <a:ext cx="4038600" cy="38862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4038600" cy="38862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2"/>
          <p:cNvSpPr>
            <a:spLocks noGrp="1" noChangeArrowheads="1"/>
          </p:cNvSpPr>
          <p:nvPr>
            <p:ph type="ftr" sz="quarter" idx="10"/>
          </p:nvPr>
        </p:nvSpPr>
        <p:spPr/>
        <p:txBody>
          <a:bodyPr/>
          <a:lstStyle>
            <a:lvl1pPr>
              <a:defRPr/>
            </a:lvl1pPr>
          </a:lstStyle>
          <a:p>
            <a:pPr>
              <a:defRPr/>
            </a:pPr>
            <a:r>
              <a:rPr lang="ja-JP" altLang="en-US"/>
              <a:t>ふくしま応援企業ネットワーク　</a:t>
            </a:r>
            <a:r>
              <a:rPr lang="en-US" altLang="ja-JP"/>
              <a:t>2018.10</a:t>
            </a:r>
          </a:p>
        </p:txBody>
      </p:sp>
    </p:spTree>
    <p:extLst>
      <p:ext uri="{BB962C8B-B14F-4D97-AF65-F5344CB8AC3E}">
        <p14:creationId xmlns:p14="http://schemas.microsoft.com/office/powerpoint/2010/main" val="4038394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2"/>
          <p:cNvSpPr>
            <a:spLocks noGrp="1" noChangeArrowheads="1"/>
          </p:cNvSpPr>
          <p:nvPr>
            <p:ph type="ftr" sz="quarter" idx="10"/>
          </p:nvPr>
        </p:nvSpPr>
        <p:spPr/>
        <p:txBody>
          <a:bodyPr/>
          <a:lstStyle>
            <a:lvl1pPr>
              <a:defRPr/>
            </a:lvl1pPr>
          </a:lstStyle>
          <a:p>
            <a:pPr>
              <a:defRPr/>
            </a:pPr>
            <a:r>
              <a:rPr lang="ja-JP" altLang="en-US"/>
              <a:t>ふくしま応援企業ネットワーク　</a:t>
            </a:r>
            <a:r>
              <a:rPr lang="en-US" altLang="ja-JP"/>
              <a:t>2018.10</a:t>
            </a:r>
          </a:p>
        </p:txBody>
      </p:sp>
    </p:spTree>
    <p:extLst>
      <p:ext uri="{BB962C8B-B14F-4D97-AF65-F5344CB8AC3E}">
        <p14:creationId xmlns:p14="http://schemas.microsoft.com/office/powerpoint/2010/main" val="1443449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2"/>
          <p:cNvSpPr>
            <a:spLocks noGrp="1" noChangeArrowheads="1"/>
          </p:cNvSpPr>
          <p:nvPr>
            <p:ph type="ftr" sz="quarter" idx="10"/>
          </p:nvPr>
        </p:nvSpPr>
        <p:spPr/>
        <p:txBody>
          <a:bodyPr/>
          <a:lstStyle>
            <a:lvl1pPr>
              <a:defRPr/>
            </a:lvl1pPr>
          </a:lstStyle>
          <a:p>
            <a:pPr>
              <a:defRPr/>
            </a:pPr>
            <a:r>
              <a:rPr lang="ja-JP" altLang="en-US"/>
              <a:t>ふくしま応援企業ネットワーク　</a:t>
            </a:r>
            <a:r>
              <a:rPr lang="en-US" altLang="ja-JP"/>
              <a:t>2018.10</a:t>
            </a:r>
          </a:p>
        </p:txBody>
      </p:sp>
    </p:spTree>
    <p:extLst>
      <p:ext uri="{BB962C8B-B14F-4D97-AF65-F5344CB8AC3E}">
        <p14:creationId xmlns:p14="http://schemas.microsoft.com/office/powerpoint/2010/main" val="1643613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p:txBody>
          <a:bodyPr/>
          <a:lstStyle>
            <a:lvl1pPr>
              <a:defRPr/>
            </a:lvl1pPr>
          </a:lstStyle>
          <a:p>
            <a:pPr>
              <a:defRPr/>
            </a:pPr>
            <a:r>
              <a:rPr lang="ja-JP" altLang="en-US"/>
              <a:t>ふくしま応援企業ネットワーク　</a:t>
            </a:r>
            <a:r>
              <a:rPr lang="en-US" altLang="ja-JP"/>
              <a:t>2018.10</a:t>
            </a:r>
          </a:p>
        </p:txBody>
      </p:sp>
    </p:spTree>
    <p:extLst>
      <p:ext uri="{BB962C8B-B14F-4D97-AF65-F5344CB8AC3E}">
        <p14:creationId xmlns:p14="http://schemas.microsoft.com/office/powerpoint/2010/main" val="779099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Rectangle 2"/>
          <p:cNvSpPr>
            <a:spLocks noGrp="1" noChangeArrowheads="1"/>
          </p:cNvSpPr>
          <p:nvPr>
            <p:ph type="ftr" sz="quarter" idx="10"/>
          </p:nvPr>
        </p:nvSpPr>
        <p:spPr/>
        <p:txBody>
          <a:bodyPr/>
          <a:lstStyle>
            <a:lvl1pPr>
              <a:defRPr/>
            </a:lvl1pPr>
          </a:lstStyle>
          <a:p>
            <a:pPr>
              <a:defRPr/>
            </a:pPr>
            <a:r>
              <a:rPr lang="ja-JP" altLang="en-US"/>
              <a:t>ふくしま応援企業ネットワーク　</a:t>
            </a:r>
            <a:r>
              <a:rPr lang="en-US" altLang="ja-JP"/>
              <a:t>2018.10</a:t>
            </a:r>
          </a:p>
        </p:txBody>
      </p:sp>
    </p:spTree>
    <p:extLst>
      <p:ext uri="{BB962C8B-B14F-4D97-AF65-F5344CB8AC3E}">
        <p14:creationId xmlns:p14="http://schemas.microsoft.com/office/powerpoint/2010/main" val="2797098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Rectangle 2"/>
          <p:cNvSpPr>
            <a:spLocks noGrp="1" noChangeArrowheads="1"/>
          </p:cNvSpPr>
          <p:nvPr>
            <p:ph type="ftr" sz="quarter" idx="10"/>
          </p:nvPr>
        </p:nvSpPr>
        <p:spPr/>
        <p:txBody>
          <a:bodyPr/>
          <a:lstStyle>
            <a:lvl1pPr>
              <a:defRPr/>
            </a:lvl1pPr>
          </a:lstStyle>
          <a:p>
            <a:pPr>
              <a:defRPr/>
            </a:pPr>
            <a:r>
              <a:rPr lang="ja-JP" altLang="en-US"/>
              <a:t>ふくしま応援企業ネットワーク　</a:t>
            </a:r>
            <a:r>
              <a:rPr lang="en-US" altLang="ja-JP"/>
              <a:t>2018.10</a:t>
            </a:r>
          </a:p>
        </p:txBody>
      </p:sp>
    </p:spTree>
    <p:extLst>
      <p:ext uri="{BB962C8B-B14F-4D97-AF65-F5344CB8AC3E}">
        <p14:creationId xmlns:p14="http://schemas.microsoft.com/office/powerpoint/2010/main" val="1705903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4146" name="Rectangle 2"/>
          <p:cNvSpPr>
            <a:spLocks noGrp="1" noChangeArrowheads="1"/>
          </p:cNvSpPr>
          <p:nvPr>
            <p:ph type="ftr" sz="quarter" idx="3"/>
          </p:nvPr>
        </p:nvSpPr>
        <p:spPr bwMode="auto">
          <a:xfrm>
            <a:off x="4067175" y="6237288"/>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kumimoji="0" sz="1200" b="1"/>
            </a:lvl1pPr>
          </a:lstStyle>
          <a:p>
            <a:pPr>
              <a:defRPr/>
            </a:pPr>
            <a:r>
              <a:rPr lang="ja-JP" altLang="en-US"/>
              <a:t>ふくしま応援企業ネットワーク　</a:t>
            </a:r>
            <a:r>
              <a:rPr lang="en-US" altLang="ja-JP"/>
              <a:t>2018.10</a:t>
            </a:r>
          </a:p>
        </p:txBody>
      </p:sp>
      <p:sp>
        <p:nvSpPr>
          <p:cNvPr id="1027" name="Rectangle 14"/>
          <p:cNvSpPr>
            <a:spLocks noGrp="1" noChangeArrowheads="1"/>
          </p:cNvSpPr>
          <p:nvPr>
            <p:ph type="title"/>
          </p:nvPr>
        </p:nvSpPr>
        <p:spPr bwMode="auto">
          <a:xfrm>
            <a:off x="457200" y="4572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8" name="Rectangle 15"/>
          <p:cNvSpPr>
            <a:spLocks noGrp="1" noChangeArrowheads="1"/>
          </p:cNvSpPr>
          <p:nvPr>
            <p:ph type="body" idx="1"/>
          </p:nvPr>
        </p:nvSpPr>
        <p:spPr bwMode="auto">
          <a:xfrm>
            <a:off x="457200" y="1981200"/>
            <a:ext cx="822960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2" name="スライド番号プレースホルダー 1"/>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DF96ECA-F20A-401D-9C2B-7E886C82C2F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5811" r:id="rId1"/>
    <p:sldLayoutId id="2147485812" r:id="rId2"/>
    <p:sldLayoutId id="2147485810" r:id="rId3"/>
    <p:sldLayoutId id="2147485813" r:id="rId4"/>
    <p:sldLayoutId id="2147485814" r:id="rId5"/>
    <p:sldLayoutId id="2147485815" r:id="rId6"/>
    <p:sldLayoutId id="2147485816" r:id="rId7"/>
    <p:sldLayoutId id="2147485817" r:id="rId8"/>
    <p:sldLayoutId id="2147485818" r:id="rId9"/>
    <p:sldLayoutId id="2147485819" r:id="rId10"/>
    <p:sldLayoutId id="2147485820" r:id="rId11"/>
    <p:sldLayoutId id="2147485821" r:id="rId12"/>
  </p:sldLayoutIdLst>
  <p:hf hdr="0" dt="0"/>
  <p:txStyles>
    <p:titleStyle>
      <a:lvl1pPr algn="l" rtl="0" eaLnBrk="0" fontAlgn="base" hangingPunct="0">
        <a:spcBef>
          <a:spcPct val="0"/>
        </a:spcBef>
        <a:spcAft>
          <a:spcPct val="0"/>
        </a:spcAft>
        <a:defRPr kumimoji="1" sz="4400" kern="1200">
          <a:solidFill>
            <a:schemeClr val="tx1"/>
          </a:solidFill>
          <a:latin typeface="+mj-lt"/>
          <a:ea typeface="+mj-ea"/>
          <a:cs typeface="+mj-cs"/>
        </a:defRPr>
      </a:lvl1pPr>
      <a:lvl2pPr algn="l" rtl="0" eaLnBrk="0" fontAlgn="base" hangingPunct="0">
        <a:spcBef>
          <a:spcPct val="0"/>
        </a:spcBef>
        <a:spcAft>
          <a:spcPct val="0"/>
        </a:spcAft>
        <a:defRPr kumimoji="1" sz="4400">
          <a:solidFill>
            <a:schemeClr val="tx1"/>
          </a:solidFill>
          <a:latin typeface="Century Gothic" panose="020B0502020202020204" pitchFamily="34" charset="0"/>
          <a:ea typeface="メイリオ" panose="020B0604030504040204" pitchFamily="50" charset="-128"/>
        </a:defRPr>
      </a:lvl2pPr>
      <a:lvl3pPr algn="l" rtl="0" eaLnBrk="0" fontAlgn="base" hangingPunct="0">
        <a:spcBef>
          <a:spcPct val="0"/>
        </a:spcBef>
        <a:spcAft>
          <a:spcPct val="0"/>
        </a:spcAft>
        <a:defRPr kumimoji="1" sz="4400">
          <a:solidFill>
            <a:schemeClr val="tx1"/>
          </a:solidFill>
          <a:latin typeface="Century Gothic" panose="020B0502020202020204" pitchFamily="34" charset="0"/>
          <a:ea typeface="メイリオ" panose="020B0604030504040204" pitchFamily="50" charset="-128"/>
        </a:defRPr>
      </a:lvl3pPr>
      <a:lvl4pPr algn="l" rtl="0" eaLnBrk="0" fontAlgn="base" hangingPunct="0">
        <a:spcBef>
          <a:spcPct val="0"/>
        </a:spcBef>
        <a:spcAft>
          <a:spcPct val="0"/>
        </a:spcAft>
        <a:defRPr kumimoji="1" sz="4400">
          <a:solidFill>
            <a:schemeClr val="tx1"/>
          </a:solidFill>
          <a:latin typeface="Century Gothic" panose="020B0502020202020204" pitchFamily="34" charset="0"/>
          <a:ea typeface="メイリオ" panose="020B0604030504040204" pitchFamily="50" charset="-128"/>
        </a:defRPr>
      </a:lvl4pPr>
      <a:lvl5pPr algn="l" rtl="0" eaLnBrk="0" fontAlgn="base" hangingPunct="0">
        <a:spcBef>
          <a:spcPct val="0"/>
        </a:spcBef>
        <a:spcAft>
          <a:spcPct val="0"/>
        </a:spcAft>
        <a:defRPr kumimoji="1" sz="4400">
          <a:solidFill>
            <a:schemeClr val="tx1"/>
          </a:solidFill>
          <a:latin typeface="Century Gothic" panose="020B0502020202020204" pitchFamily="34" charset="0"/>
          <a:ea typeface="メイリオ" panose="020B0604030504040204" pitchFamily="50" charset="-128"/>
        </a:defRPr>
      </a:lvl5pPr>
      <a:lvl6pPr marL="4572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6pPr>
      <a:lvl7pPr marL="9144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7pPr>
      <a:lvl8pPr marL="13716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8pPr>
      <a:lvl9pPr marL="18288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3.png"/><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en-US" altLang="ja-JP" sz="2800" dirty="0" smtClean="0">
                <a:latin typeface="Meiryo UI" panose="020B0604030504040204" pitchFamily="50" charset="-128"/>
                <a:ea typeface="Meiryo UI" panose="020B0604030504040204" pitchFamily="50" charset="-128"/>
              </a:rPr>
              <a:t>2020</a:t>
            </a:r>
            <a:r>
              <a:rPr kumimoji="1" lang="ja-JP" altLang="en-US" sz="2800" dirty="0" smtClean="0">
                <a:latin typeface="Meiryo UI" panose="020B0604030504040204" pitchFamily="50" charset="-128"/>
                <a:ea typeface="Meiryo UI" panose="020B0604030504040204" pitchFamily="50" charset="-128"/>
              </a:rPr>
              <a:t>年度幹事連絡会</a:t>
            </a:r>
            <a:r>
              <a:rPr kumimoji="1" lang="en-US" altLang="ja-JP" sz="2800" dirty="0" smtClean="0">
                <a:latin typeface="Meiryo UI" panose="020B0604030504040204" pitchFamily="50" charset="-128"/>
                <a:ea typeface="Meiryo UI" panose="020B0604030504040204" pitchFamily="50" charset="-128"/>
              </a:rPr>
              <a:t/>
            </a:r>
            <a:br>
              <a:rPr kumimoji="1" lang="en-US" altLang="ja-JP" sz="2800" dirty="0" smtClean="0">
                <a:latin typeface="Meiryo UI" panose="020B0604030504040204" pitchFamily="50" charset="-128"/>
                <a:ea typeface="Meiryo UI" panose="020B0604030504040204" pitchFamily="50" charset="-128"/>
              </a:rPr>
            </a:br>
            <a:r>
              <a:rPr kumimoji="1" lang="ja-JP" altLang="en-US" sz="2800" dirty="0" smtClean="0">
                <a:latin typeface="Meiryo UI" panose="020B0604030504040204" pitchFamily="50" charset="-128"/>
                <a:ea typeface="Meiryo UI" panose="020B0604030504040204" pitchFamily="50" charset="-128"/>
              </a:rPr>
              <a:t>および視察会の実施方針について</a:t>
            </a:r>
            <a:endParaRPr kumimoji="1" lang="ja-JP" altLang="en-US" sz="2800" dirty="0">
              <a:latin typeface="Meiryo UI" panose="020B0604030504040204" pitchFamily="50" charset="-128"/>
              <a:ea typeface="Meiryo UI" panose="020B0604030504040204" pitchFamily="50" charset="-128"/>
            </a:endParaRPr>
          </a:p>
        </p:txBody>
      </p:sp>
      <p:sp>
        <p:nvSpPr>
          <p:cNvPr id="3" name="サブタイトル 2"/>
          <p:cNvSpPr>
            <a:spLocks noGrp="1"/>
          </p:cNvSpPr>
          <p:nvPr>
            <p:ph type="subTitle" idx="1"/>
          </p:nvPr>
        </p:nvSpPr>
        <p:spPr/>
        <p:txBody>
          <a:bodyPr/>
          <a:lstStyle/>
          <a:p>
            <a:pPr algn="r"/>
            <a:r>
              <a:rPr kumimoji="1" lang="ja-JP" altLang="en-US" sz="1800" dirty="0" smtClean="0">
                <a:latin typeface="Meiryo UI" panose="020B0604030504040204" pitchFamily="50" charset="-128"/>
                <a:ea typeface="Meiryo UI" panose="020B0604030504040204" pitchFamily="50" charset="-128"/>
              </a:rPr>
              <a:t>ふくしま応援企業ネットワーク事務局</a:t>
            </a:r>
            <a:endParaRPr kumimoji="1" lang="en-US" altLang="ja-JP" sz="1800" dirty="0" smtClean="0">
              <a:latin typeface="Meiryo UI" panose="020B0604030504040204" pitchFamily="50" charset="-128"/>
              <a:ea typeface="Meiryo UI" panose="020B0604030504040204" pitchFamily="50" charset="-128"/>
            </a:endParaRPr>
          </a:p>
          <a:p>
            <a:pPr algn="r"/>
            <a:r>
              <a:rPr lang="en-US" altLang="ja-JP" sz="1800" dirty="0">
                <a:latin typeface="Meiryo UI" panose="020B0604030504040204" pitchFamily="50" charset="-128"/>
                <a:ea typeface="Meiryo UI" panose="020B0604030504040204" pitchFamily="50" charset="-128"/>
              </a:rPr>
              <a:t>2020.12.23</a:t>
            </a:r>
            <a:endParaRPr kumimoji="1" lang="ja-JP" altLang="en-US" sz="1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551662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0"/>
          </p:nvPr>
        </p:nvSpPr>
        <p:spPr>
          <a:xfrm>
            <a:off x="1576412" y="6245225"/>
            <a:ext cx="5991175" cy="457200"/>
          </a:xfrm>
        </p:spPr>
        <p:txBody>
          <a:bodyPr/>
          <a:lstStyle/>
          <a:p>
            <a:pPr>
              <a:defRPr/>
            </a:pPr>
            <a:r>
              <a:rPr lang="ja-JP" altLang="en-US" dirty="0" smtClean="0"/>
              <a:t>取扱注意　ふくしま応援企業ネットワーク関係者限り　ふくしま応援企業ネットワーク事務局　</a:t>
            </a:r>
            <a:r>
              <a:rPr lang="en-US" altLang="ja-JP" dirty="0" smtClean="0"/>
              <a:t>2020.12</a:t>
            </a:r>
            <a:endParaRPr lang="en-US" altLang="ja-JP" dirty="0"/>
          </a:p>
        </p:txBody>
      </p:sp>
      <p:sp>
        <p:nvSpPr>
          <p:cNvPr id="5" name="スライド番号プレースホルダー 4"/>
          <p:cNvSpPr>
            <a:spLocks noGrp="1"/>
          </p:cNvSpPr>
          <p:nvPr>
            <p:ph type="sldNum" sz="quarter" idx="11"/>
          </p:nvPr>
        </p:nvSpPr>
        <p:spPr/>
        <p:txBody>
          <a:bodyPr/>
          <a:lstStyle/>
          <a:p>
            <a:pPr>
              <a:defRPr/>
            </a:pPr>
            <a:fld id="{CF91B83E-FC23-4723-A039-51A8C34006F3}" type="slidenum">
              <a:rPr lang="ja-JP" altLang="en-US" smtClean="0"/>
              <a:pPr>
                <a:defRPr/>
              </a:pPr>
              <a:t>1</a:t>
            </a:fld>
            <a:endParaRPr lang="ja-JP" altLang="en-US" dirty="0"/>
          </a:p>
        </p:txBody>
      </p:sp>
      <p:sp>
        <p:nvSpPr>
          <p:cNvPr id="15" name="テキスト プレースホルダ 2"/>
          <p:cNvSpPr txBox="1">
            <a:spLocks/>
          </p:cNvSpPr>
          <p:nvPr/>
        </p:nvSpPr>
        <p:spPr bwMode="auto">
          <a:xfrm>
            <a:off x="6896" y="27056"/>
            <a:ext cx="72739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lnSpcReduction="10000"/>
          </a:bodyPr>
          <a:lstStyle>
            <a:lvl1pPr marL="342900" indent="-342900" algn="l" rtl="0" eaLnBrk="0" fontAlgn="base" hangingPunct="0">
              <a:spcBef>
                <a:spcPct val="20000"/>
              </a:spcBef>
              <a:spcAft>
                <a:spcPct val="0"/>
              </a:spcAft>
              <a:buFont typeface="Arial" panose="020B0604020202020204" pitchFamily="34" charset="0"/>
              <a:buNone/>
              <a:defRPr kumimoji="1" sz="1800" kern="1200">
                <a:solidFill>
                  <a:schemeClr val="tx1"/>
                </a:solidFill>
                <a:latin typeface="Meiryo UI" panose="020B0604030504040204" pitchFamily="50" charset="-128"/>
                <a:ea typeface="Meiryo UI" panose="020B0604030504040204" pitchFamily="50" charset="-128"/>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1" lang="ja-JP" altLang="en-US" sz="2400" b="1" i="0" u="none" strike="noStrike" kern="120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n-cs"/>
              </a:rPr>
              <a:t>１．基本的な考え方</a:t>
            </a:r>
          </a:p>
        </p:txBody>
      </p:sp>
      <p:sp>
        <p:nvSpPr>
          <p:cNvPr id="16" name="テキスト ボックス 15"/>
          <p:cNvSpPr txBox="1"/>
          <p:nvPr/>
        </p:nvSpPr>
        <p:spPr>
          <a:xfrm>
            <a:off x="138876" y="1196752"/>
            <a:ext cx="8940675" cy="1452106"/>
          </a:xfrm>
          <a:prstGeom prst="rect">
            <a:avLst/>
          </a:prstGeom>
          <a:solidFill>
            <a:sysClr val="window" lastClr="FFFFFF">
              <a:lumMod val="95000"/>
            </a:sysClr>
          </a:solidFill>
        </p:spPr>
        <p:txBody>
          <a:bodyPr wrap="square" lIns="66462" tIns="33231" rIns="66462" bIns="33231">
            <a:spAutoFit/>
          </a:bodyPr>
          <a:lstStyle/>
          <a:p>
            <a:pPr marL="285750" indent="-285750" eaLnBrk="1" fontAlgn="auto" hangingPunct="1">
              <a:spcBef>
                <a:spcPts val="0"/>
              </a:spcBef>
              <a:spcAft>
                <a:spcPts val="0"/>
              </a:spcAft>
              <a:buFont typeface="Wingdings" panose="05000000000000000000" pitchFamily="2" charset="2"/>
              <a:buChar char="l"/>
              <a:defRPr/>
            </a:pPr>
            <a:r>
              <a:rPr kumimoji="0" lang="ja-JP" altLang="en-US" kern="0" dirty="0" smtClean="0">
                <a:solidFill>
                  <a:prstClr val="black"/>
                </a:solidFill>
                <a:latin typeface="Meiryo UI" panose="020B0604030504040204" pitchFamily="50" charset="-128"/>
                <a:ea typeface="Meiryo UI" panose="020B0604030504040204" pitchFamily="50" charset="-128"/>
              </a:rPr>
              <a:t>今年度の</a:t>
            </a:r>
            <a:r>
              <a:rPr kumimoji="0" lang="en-US" altLang="ja-JP" kern="0" dirty="0" smtClean="0">
                <a:solidFill>
                  <a:prstClr val="black"/>
                </a:solidFill>
                <a:latin typeface="Meiryo UI" panose="020B0604030504040204" pitchFamily="50" charset="-128"/>
                <a:ea typeface="Meiryo UI" panose="020B0604030504040204" pitchFamily="50" charset="-128"/>
              </a:rPr>
              <a:t>OKNW</a:t>
            </a:r>
            <a:r>
              <a:rPr kumimoji="0" lang="ja-JP" altLang="en-US" kern="0" dirty="0" smtClean="0">
                <a:solidFill>
                  <a:prstClr val="black"/>
                </a:solidFill>
                <a:latin typeface="Meiryo UI" panose="020B0604030504040204" pitchFamily="50" charset="-128"/>
                <a:ea typeface="Meiryo UI" panose="020B0604030504040204" pitchFamily="50" charset="-128"/>
              </a:rPr>
              <a:t>活動については年度当初より顕在化したコロナウイルス感染拡大の影響により</a:t>
            </a:r>
            <a:endParaRPr kumimoji="0" lang="en-US" altLang="ja-JP" kern="0" dirty="0" smtClean="0">
              <a:solidFill>
                <a:prstClr val="black"/>
              </a:solidFill>
              <a:latin typeface="Meiryo UI" panose="020B0604030504040204" pitchFamily="50" charset="-128"/>
              <a:ea typeface="Meiryo UI" panose="020B0604030504040204" pitchFamily="50" charset="-128"/>
            </a:endParaRPr>
          </a:p>
          <a:p>
            <a:pPr eaLnBrk="1" fontAlgn="auto" hangingPunct="1">
              <a:spcBef>
                <a:spcPts val="0"/>
              </a:spcBef>
              <a:spcAft>
                <a:spcPts val="0"/>
              </a:spcAft>
              <a:defRPr/>
            </a:pPr>
            <a:r>
              <a:rPr kumimoji="0" lang="ja-JP" altLang="en-US" kern="0" dirty="0">
                <a:solidFill>
                  <a:prstClr val="black"/>
                </a:solidFill>
                <a:latin typeface="Meiryo UI" panose="020B0604030504040204" pitchFamily="50" charset="-128"/>
                <a:ea typeface="Meiryo UI" panose="020B0604030504040204" pitchFamily="50" charset="-128"/>
              </a:rPr>
              <a:t>　</a:t>
            </a:r>
            <a:r>
              <a:rPr kumimoji="0" lang="ja-JP" altLang="en-US" kern="0" dirty="0" smtClean="0">
                <a:solidFill>
                  <a:prstClr val="black"/>
                </a:solidFill>
                <a:latin typeface="Meiryo UI" panose="020B0604030504040204" pitchFamily="50" charset="-128"/>
                <a:ea typeface="Meiryo UI" panose="020B0604030504040204" pitchFamily="50" charset="-128"/>
              </a:rPr>
              <a:t>　各種活動を中止または開催方法を変更し実施している状況。</a:t>
            </a:r>
            <a:endParaRPr kumimoji="0" lang="en-US" altLang="ja-JP" kern="0" dirty="0" smtClean="0">
              <a:solidFill>
                <a:prstClr val="black"/>
              </a:solidFill>
              <a:latin typeface="Meiryo UI" panose="020B0604030504040204" pitchFamily="50" charset="-128"/>
              <a:ea typeface="Meiryo UI" panose="020B0604030504040204" pitchFamily="50" charset="-128"/>
            </a:endParaRPr>
          </a:p>
          <a:p>
            <a:pPr eaLnBrk="1" fontAlgn="auto" hangingPunct="1">
              <a:spcBef>
                <a:spcPts val="0"/>
              </a:spcBef>
              <a:spcAft>
                <a:spcPts val="0"/>
              </a:spcAft>
              <a:defRPr/>
            </a:pPr>
            <a:r>
              <a:rPr kumimoji="0" lang="ja-JP" altLang="en-US" kern="0" dirty="0" smtClean="0">
                <a:solidFill>
                  <a:prstClr val="black"/>
                </a:solidFill>
                <a:latin typeface="Meiryo UI" panose="020B0604030504040204" pitchFamily="50" charset="-128"/>
                <a:ea typeface="Meiryo UI" panose="020B0604030504040204" pitchFamily="50" charset="-128"/>
              </a:rPr>
              <a:t>　　</a:t>
            </a:r>
            <a:r>
              <a:rPr kumimoji="0" lang="en-US" altLang="ja-JP" kern="0" dirty="0" smtClean="0">
                <a:solidFill>
                  <a:prstClr val="black"/>
                </a:solidFill>
                <a:latin typeface="Meiryo UI" panose="020B0604030504040204" pitchFamily="50" charset="-128"/>
                <a:ea typeface="Meiryo UI" panose="020B0604030504040204" pitchFamily="50" charset="-128"/>
              </a:rPr>
              <a:t>※</a:t>
            </a:r>
            <a:r>
              <a:rPr kumimoji="0" lang="ja-JP" altLang="en-US" kern="0" dirty="0" smtClean="0">
                <a:solidFill>
                  <a:prstClr val="black"/>
                </a:solidFill>
                <a:latin typeface="Meiryo UI" panose="020B0604030504040204" pitchFamily="50" charset="-128"/>
                <a:ea typeface="Meiryo UI" panose="020B0604030504040204" pitchFamily="50" charset="-128"/>
              </a:rPr>
              <a:t>参集型</a:t>
            </a:r>
            <a:r>
              <a:rPr kumimoji="0" lang="ja-JP" altLang="en-US" kern="0" dirty="0">
                <a:solidFill>
                  <a:prstClr val="black"/>
                </a:solidFill>
                <a:latin typeface="Meiryo UI" panose="020B0604030504040204" pitchFamily="50" charset="-128"/>
                <a:ea typeface="Meiryo UI" panose="020B0604030504040204" pitchFamily="50" charset="-128"/>
              </a:rPr>
              <a:t>の「定時</a:t>
            </a:r>
            <a:r>
              <a:rPr kumimoji="0" lang="ja-JP" altLang="en-US" kern="0" dirty="0" smtClean="0">
                <a:solidFill>
                  <a:prstClr val="black"/>
                </a:solidFill>
                <a:latin typeface="Meiryo UI" panose="020B0604030504040204" pitchFamily="50" charset="-128"/>
                <a:ea typeface="Meiryo UI" panose="020B0604030504040204" pitchFamily="50" charset="-128"/>
              </a:rPr>
              <a:t>総会（</a:t>
            </a:r>
            <a:r>
              <a:rPr kumimoji="0" lang="en-US" altLang="ja-JP" kern="0" dirty="0" smtClean="0">
                <a:solidFill>
                  <a:prstClr val="black"/>
                </a:solidFill>
                <a:latin typeface="Meiryo UI" panose="020B0604030504040204" pitchFamily="50" charset="-128"/>
                <a:ea typeface="Meiryo UI" panose="020B0604030504040204" pitchFamily="50" charset="-128"/>
              </a:rPr>
              <a:t>9</a:t>
            </a:r>
            <a:r>
              <a:rPr kumimoji="0" lang="ja-JP" altLang="en-US" kern="0" dirty="0" smtClean="0">
                <a:solidFill>
                  <a:prstClr val="black"/>
                </a:solidFill>
                <a:latin typeface="Meiryo UI" panose="020B0604030504040204" pitchFamily="50" charset="-128"/>
                <a:ea typeface="Meiryo UI" panose="020B0604030504040204" pitchFamily="50" charset="-128"/>
              </a:rPr>
              <a:t>月）」は書面開催、「幹事連絡会（</a:t>
            </a:r>
            <a:r>
              <a:rPr kumimoji="0" lang="en-US" altLang="ja-JP" kern="0" dirty="0" smtClean="0">
                <a:solidFill>
                  <a:prstClr val="black"/>
                </a:solidFill>
                <a:latin typeface="Meiryo UI" panose="020B0604030504040204" pitchFamily="50" charset="-128"/>
                <a:ea typeface="Meiryo UI" panose="020B0604030504040204" pitchFamily="50" charset="-128"/>
              </a:rPr>
              <a:t>10</a:t>
            </a:r>
            <a:r>
              <a:rPr kumimoji="0" lang="ja-JP" altLang="en-US" kern="0" dirty="0" smtClean="0">
                <a:solidFill>
                  <a:prstClr val="black"/>
                </a:solidFill>
                <a:latin typeface="Meiryo UI" panose="020B0604030504040204" pitchFamily="50" charset="-128"/>
                <a:ea typeface="Meiryo UI" panose="020B0604030504040204" pitchFamily="50" charset="-128"/>
              </a:rPr>
              <a:t>月）」はオンライン開催</a:t>
            </a:r>
            <a:endParaRPr kumimoji="0" lang="en-US" altLang="ja-JP" kern="0" dirty="0" smtClean="0">
              <a:solidFill>
                <a:prstClr val="black"/>
              </a:solidFill>
              <a:latin typeface="Meiryo UI" panose="020B0604030504040204" pitchFamily="50" charset="-128"/>
              <a:ea typeface="Meiryo UI" panose="020B0604030504040204" pitchFamily="50" charset="-128"/>
            </a:endParaRPr>
          </a:p>
          <a:p>
            <a:pPr marL="285750" indent="-285750" eaLnBrk="1" fontAlgn="auto" hangingPunct="1">
              <a:spcBef>
                <a:spcPts val="0"/>
              </a:spcBef>
              <a:spcAft>
                <a:spcPts val="0"/>
              </a:spcAft>
              <a:buFont typeface="Wingdings" panose="05000000000000000000" pitchFamily="2" charset="2"/>
              <a:buChar char="l"/>
              <a:defRPr/>
            </a:pPr>
            <a:r>
              <a:rPr kumimoji="0" lang="en-US" altLang="ja-JP" kern="0" dirty="0" smtClean="0">
                <a:solidFill>
                  <a:prstClr val="black"/>
                </a:solidFill>
                <a:latin typeface="Meiryo UI" panose="020B0604030504040204" pitchFamily="50" charset="-128"/>
                <a:ea typeface="Meiryo UI" panose="020B0604030504040204" pitchFamily="50" charset="-128"/>
              </a:rPr>
              <a:t>2</a:t>
            </a:r>
            <a:r>
              <a:rPr kumimoji="0" lang="ja-JP" altLang="en-US" kern="0" dirty="0" smtClean="0">
                <a:solidFill>
                  <a:prstClr val="black"/>
                </a:solidFill>
                <a:latin typeface="Meiryo UI" panose="020B0604030504040204" pitchFamily="50" charset="-128"/>
                <a:ea typeface="Meiryo UI" panose="020B0604030504040204" pitchFamily="50" charset="-128"/>
              </a:rPr>
              <a:t>月の参集行事である「幹事連絡会」「視察会」の開催方法についても、現下のコロナ禍の状況を踏まえ、改めて実施方法等を整理する。</a:t>
            </a:r>
            <a:endParaRPr kumimoji="0" lang="en-US" altLang="ja-JP" kern="0" dirty="0" smtClean="0">
              <a:solidFill>
                <a:prstClr val="black"/>
              </a:solidFill>
              <a:latin typeface="Meiryo UI" panose="020B0604030504040204" pitchFamily="50" charset="-128"/>
              <a:ea typeface="Meiryo UI" panose="020B0604030504040204" pitchFamily="50" charset="-128"/>
            </a:endParaRPr>
          </a:p>
        </p:txBody>
      </p:sp>
      <p:sp>
        <p:nvSpPr>
          <p:cNvPr id="17" name="正方形/長方形 16"/>
          <p:cNvSpPr/>
          <p:nvPr/>
        </p:nvSpPr>
        <p:spPr>
          <a:xfrm>
            <a:off x="107504" y="836712"/>
            <a:ext cx="1872208" cy="288032"/>
          </a:xfrm>
          <a:prstGeom prst="rect">
            <a:avLst/>
          </a:prstGeom>
          <a:solidFill>
            <a:sysClr val="window" lastClr="FFFFFF">
              <a:lumMod val="95000"/>
            </a:sysClr>
          </a:solidFill>
          <a:ln w="25400" cap="flat" cmpd="sng" algn="ctr">
            <a:solidFill>
              <a:schemeClr val="accent6"/>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800" b="0" i="0" u="none" strike="noStrike" kern="0" cap="none" spc="0" normalizeH="0" baseline="0" noProof="0" dirty="0" smtClean="0">
                <a:ln>
                  <a:noFill/>
                </a:ln>
                <a:solidFill>
                  <a:prstClr val="black"/>
                </a:solidFill>
                <a:effectLst/>
                <a:uLnTx/>
                <a:uFillTx/>
                <a:latin typeface="Arial"/>
                <a:ea typeface="ＭＳ Ｐゴシック"/>
                <a:cs typeface="+mn-cs"/>
              </a:rPr>
              <a:t>1</a:t>
            </a:r>
            <a:r>
              <a:rPr kumimoji="0" lang="ja-JP" altLang="en-US" sz="1800" b="0" i="0" u="none" strike="noStrike" kern="0" cap="none" spc="0" normalizeH="0" baseline="0" noProof="0" dirty="0" err="1" smtClean="0">
                <a:ln>
                  <a:noFill/>
                </a:ln>
                <a:solidFill>
                  <a:prstClr val="black"/>
                </a:solidFill>
                <a:effectLst/>
                <a:uLnTx/>
                <a:uFillTx/>
                <a:latin typeface="Arial"/>
                <a:ea typeface="ＭＳ Ｐゴシック"/>
                <a:cs typeface="+mn-cs"/>
              </a:rPr>
              <a:t>．</a:t>
            </a:r>
            <a:r>
              <a:rPr kumimoji="0" lang="ja-JP" altLang="en-US" sz="1800" b="0" i="0" u="none" strike="noStrike" kern="0" cap="none" spc="0" normalizeH="0" baseline="0" noProof="0" dirty="0" smtClean="0">
                <a:ln>
                  <a:noFill/>
                </a:ln>
                <a:solidFill>
                  <a:prstClr val="black"/>
                </a:solidFill>
                <a:effectLst/>
                <a:uLnTx/>
                <a:uFillTx/>
                <a:latin typeface="Arial"/>
                <a:ea typeface="ＭＳ Ｐゴシック"/>
                <a:cs typeface="+mn-cs"/>
              </a:rPr>
              <a:t>全　般</a:t>
            </a:r>
          </a:p>
        </p:txBody>
      </p:sp>
      <p:sp>
        <p:nvSpPr>
          <p:cNvPr id="18" name="正方形/長方形 17"/>
          <p:cNvSpPr/>
          <p:nvPr/>
        </p:nvSpPr>
        <p:spPr>
          <a:xfrm>
            <a:off x="103495" y="2738951"/>
            <a:ext cx="1872208" cy="288032"/>
          </a:xfrm>
          <a:prstGeom prst="rect">
            <a:avLst/>
          </a:prstGeom>
          <a:solidFill>
            <a:sysClr val="window" lastClr="FFFFFF">
              <a:lumMod val="95000"/>
            </a:sysClr>
          </a:solidFill>
          <a:ln w="25400" cap="flat" cmpd="sng" algn="ctr">
            <a:solidFill>
              <a:schemeClr val="accent6"/>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800" b="0" i="0" u="none" strike="noStrike" kern="0" cap="none" spc="0" normalizeH="0" baseline="0" noProof="0" dirty="0" smtClean="0">
                <a:ln>
                  <a:noFill/>
                </a:ln>
                <a:solidFill>
                  <a:prstClr val="black"/>
                </a:solidFill>
                <a:effectLst/>
                <a:uLnTx/>
                <a:uFillTx/>
                <a:latin typeface="Arial"/>
                <a:ea typeface="ＭＳ Ｐゴシック"/>
                <a:cs typeface="+mn-cs"/>
              </a:rPr>
              <a:t>2</a:t>
            </a:r>
            <a:r>
              <a:rPr kumimoji="0" lang="ja-JP" altLang="en-US" sz="1800" b="0" i="0" u="none" strike="noStrike" kern="0" cap="none" spc="0" normalizeH="0" baseline="0" noProof="0" dirty="0" err="1" smtClean="0">
                <a:ln>
                  <a:noFill/>
                </a:ln>
                <a:solidFill>
                  <a:prstClr val="black"/>
                </a:solidFill>
                <a:effectLst/>
                <a:uLnTx/>
                <a:uFillTx/>
                <a:latin typeface="Arial"/>
                <a:ea typeface="ＭＳ Ｐゴシック"/>
                <a:cs typeface="+mn-cs"/>
              </a:rPr>
              <a:t>．</a:t>
            </a:r>
            <a:r>
              <a:rPr kumimoji="0" lang="ja-JP" altLang="en-US" sz="1800" b="0" i="0" u="none" strike="noStrike" kern="0" cap="none" spc="0" normalizeH="0" baseline="0" noProof="0" dirty="0" smtClean="0">
                <a:ln>
                  <a:noFill/>
                </a:ln>
                <a:solidFill>
                  <a:prstClr val="black"/>
                </a:solidFill>
                <a:effectLst/>
                <a:uLnTx/>
                <a:uFillTx/>
                <a:latin typeface="Arial"/>
                <a:ea typeface="ＭＳ Ｐゴシック"/>
                <a:cs typeface="+mn-cs"/>
              </a:rPr>
              <a:t>幹事連絡会</a:t>
            </a:r>
          </a:p>
        </p:txBody>
      </p:sp>
      <p:sp>
        <p:nvSpPr>
          <p:cNvPr id="19" name="テキスト ボックス 18"/>
          <p:cNvSpPr txBox="1"/>
          <p:nvPr/>
        </p:nvSpPr>
        <p:spPr>
          <a:xfrm>
            <a:off x="103495" y="3098683"/>
            <a:ext cx="8940675" cy="1452106"/>
          </a:xfrm>
          <a:prstGeom prst="rect">
            <a:avLst/>
          </a:prstGeom>
          <a:solidFill>
            <a:sysClr val="window" lastClr="FFFFFF">
              <a:lumMod val="95000"/>
            </a:sysClr>
          </a:solidFill>
        </p:spPr>
        <p:txBody>
          <a:bodyPr wrap="square" lIns="66462" tIns="33231" rIns="66462" bIns="33231">
            <a:spAutoFit/>
          </a:bodyPr>
          <a:lstStyle/>
          <a:p>
            <a:pPr marL="285750" indent="-285750" eaLnBrk="1" fontAlgn="auto" hangingPunct="1">
              <a:spcBef>
                <a:spcPts val="0"/>
              </a:spcBef>
              <a:spcAft>
                <a:spcPts val="0"/>
              </a:spcAft>
              <a:buFont typeface="Wingdings" panose="05000000000000000000" pitchFamily="2" charset="2"/>
              <a:buChar char="l"/>
              <a:defRPr/>
            </a:pPr>
            <a:r>
              <a:rPr kumimoji="0" lang="en-US" altLang="ja-JP" kern="0" dirty="0" smtClean="0">
                <a:solidFill>
                  <a:prstClr val="black"/>
                </a:solidFill>
                <a:latin typeface="Meiryo UI" panose="020B0604030504040204" pitchFamily="50" charset="-128"/>
                <a:ea typeface="Meiryo UI" panose="020B0604030504040204" pitchFamily="50" charset="-128"/>
              </a:rPr>
              <a:t>【</a:t>
            </a:r>
            <a:r>
              <a:rPr kumimoji="0" lang="ja-JP" altLang="en-US" kern="0" dirty="0" smtClean="0">
                <a:solidFill>
                  <a:prstClr val="black"/>
                </a:solidFill>
                <a:latin typeface="Meiryo UI" panose="020B0604030504040204" pitchFamily="50" charset="-128"/>
                <a:ea typeface="Meiryo UI" panose="020B0604030504040204" pitchFamily="50" charset="-128"/>
              </a:rPr>
              <a:t>例年</a:t>
            </a:r>
            <a:r>
              <a:rPr kumimoji="0" lang="en-US" altLang="ja-JP" kern="0" dirty="0" smtClean="0">
                <a:solidFill>
                  <a:prstClr val="black"/>
                </a:solidFill>
                <a:latin typeface="Meiryo UI" panose="020B0604030504040204" pitchFamily="50" charset="-128"/>
                <a:ea typeface="Meiryo UI" panose="020B0604030504040204" pitchFamily="50" charset="-128"/>
              </a:rPr>
              <a:t>】</a:t>
            </a:r>
            <a:r>
              <a:rPr kumimoji="0" lang="ja-JP" altLang="en-US" kern="0" dirty="0" smtClean="0">
                <a:solidFill>
                  <a:prstClr val="black"/>
                </a:solidFill>
                <a:latin typeface="Meiryo UI" panose="020B0604030504040204" pitchFamily="50" charset="-128"/>
                <a:ea typeface="Meiryo UI" panose="020B0604030504040204" pitchFamily="50" charset="-128"/>
              </a:rPr>
              <a:t>　年</a:t>
            </a:r>
            <a:r>
              <a:rPr kumimoji="0" lang="en-US" altLang="ja-JP" kern="0" dirty="0" smtClean="0">
                <a:solidFill>
                  <a:prstClr val="black"/>
                </a:solidFill>
                <a:latin typeface="Meiryo UI" panose="020B0604030504040204" pitchFamily="50" charset="-128"/>
                <a:ea typeface="Meiryo UI" panose="020B0604030504040204" pitchFamily="50" charset="-128"/>
              </a:rPr>
              <a:t>3</a:t>
            </a:r>
            <a:r>
              <a:rPr kumimoji="0" lang="ja-JP" altLang="en-US" kern="0" dirty="0" smtClean="0">
                <a:solidFill>
                  <a:prstClr val="black"/>
                </a:solidFill>
                <a:latin typeface="Meiryo UI" panose="020B0604030504040204" pitchFamily="50" charset="-128"/>
                <a:ea typeface="Meiryo UI" panose="020B0604030504040204" pitchFamily="50" charset="-128"/>
              </a:rPr>
              <a:t>回開催（</a:t>
            </a:r>
            <a:r>
              <a:rPr kumimoji="0" lang="en-US" altLang="ja-JP" kern="0" dirty="0" smtClean="0">
                <a:solidFill>
                  <a:prstClr val="black"/>
                </a:solidFill>
                <a:latin typeface="Meiryo UI" panose="020B0604030504040204" pitchFamily="50" charset="-128"/>
                <a:ea typeface="Meiryo UI" panose="020B0604030504040204" pitchFamily="50" charset="-128"/>
              </a:rPr>
              <a:t>5</a:t>
            </a:r>
            <a:r>
              <a:rPr kumimoji="0" lang="ja-JP" altLang="en-US" kern="0" dirty="0" smtClean="0">
                <a:solidFill>
                  <a:prstClr val="black"/>
                </a:solidFill>
                <a:latin typeface="Meiryo UI" panose="020B0604030504040204" pitchFamily="50" charset="-128"/>
                <a:ea typeface="Meiryo UI" panose="020B0604030504040204" pitchFamily="50" charset="-128"/>
              </a:rPr>
              <a:t>月</a:t>
            </a:r>
            <a:r>
              <a:rPr kumimoji="0" lang="en-US" altLang="ja-JP" kern="0" dirty="0" smtClean="0">
                <a:solidFill>
                  <a:prstClr val="black"/>
                </a:solidFill>
                <a:latin typeface="Meiryo UI" panose="020B0604030504040204" pitchFamily="50" charset="-128"/>
                <a:ea typeface="Meiryo UI" panose="020B0604030504040204" pitchFamily="50" charset="-128"/>
              </a:rPr>
              <a:t>[</a:t>
            </a:r>
            <a:r>
              <a:rPr kumimoji="0" lang="ja-JP" altLang="en-US" kern="0" dirty="0" smtClean="0">
                <a:solidFill>
                  <a:prstClr val="black"/>
                </a:solidFill>
                <a:latin typeface="Meiryo UI" panose="020B0604030504040204" pitchFamily="50" charset="-128"/>
                <a:ea typeface="Meiryo UI" panose="020B0604030504040204" pitchFamily="50" charset="-128"/>
              </a:rPr>
              <a:t>東京</a:t>
            </a:r>
            <a:r>
              <a:rPr kumimoji="0" lang="en-US" altLang="ja-JP" kern="0" dirty="0" smtClean="0">
                <a:solidFill>
                  <a:prstClr val="black"/>
                </a:solidFill>
                <a:latin typeface="Meiryo UI" panose="020B0604030504040204" pitchFamily="50" charset="-128"/>
                <a:ea typeface="Meiryo UI" panose="020B0604030504040204" pitchFamily="50" charset="-128"/>
              </a:rPr>
              <a:t>]</a:t>
            </a:r>
            <a:r>
              <a:rPr kumimoji="0" lang="ja-JP" altLang="en-US" kern="0" dirty="0" smtClean="0">
                <a:solidFill>
                  <a:prstClr val="black"/>
                </a:solidFill>
                <a:latin typeface="Meiryo UI" panose="020B0604030504040204" pitchFamily="50" charset="-128"/>
                <a:ea typeface="Meiryo UI" panose="020B0604030504040204" pitchFamily="50" charset="-128"/>
              </a:rPr>
              <a:t>　</a:t>
            </a:r>
            <a:r>
              <a:rPr kumimoji="0" lang="en-US" altLang="ja-JP" kern="0" dirty="0" smtClean="0">
                <a:solidFill>
                  <a:prstClr val="black"/>
                </a:solidFill>
                <a:latin typeface="Meiryo UI" panose="020B0604030504040204" pitchFamily="50" charset="-128"/>
                <a:ea typeface="Meiryo UI" panose="020B0604030504040204" pitchFamily="50" charset="-128"/>
              </a:rPr>
              <a:t>10</a:t>
            </a:r>
            <a:r>
              <a:rPr kumimoji="0" lang="ja-JP" altLang="en-US" kern="0" dirty="0" smtClean="0">
                <a:solidFill>
                  <a:prstClr val="black"/>
                </a:solidFill>
                <a:latin typeface="Meiryo UI" panose="020B0604030504040204" pitchFamily="50" charset="-128"/>
                <a:ea typeface="Meiryo UI" panose="020B0604030504040204" pitchFamily="50" charset="-128"/>
              </a:rPr>
              <a:t>月</a:t>
            </a:r>
            <a:r>
              <a:rPr kumimoji="0" lang="en-US" altLang="ja-JP" kern="0" dirty="0" smtClean="0">
                <a:solidFill>
                  <a:prstClr val="black"/>
                </a:solidFill>
                <a:latin typeface="Meiryo UI" panose="020B0604030504040204" pitchFamily="50" charset="-128"/>
                <a:ea typeface="Meiryo UI" panose="020B0604030504040204" pitchFamily="50" charset="-128"/>
              </a:rPr>
              <a:t>[</a:t>
            </a:r>
            <a:r>
              <a:rPr kumimoji="0" lang="ja-JP" altLang="en-US" kern="0" dirty="0" smtClean="0">
                <a:solidFill>
                  <a:prstClr val="black"/>
                </a:solidFill>
                <a:latin typeface="Meiryo UI" panose="020B0604030504040204" pitchFamily="50" charset="-128"/>
                <a:ea typeface="Meiryo UI" panose="020B0604030504040204" pitchFamily="50" charset="-128"/>
              </a:rPr>
              <a:t>福島</a:t>
            </a:r>
            <a:r>
              <a:rPr kumimoji="0" lang="en-US" altLang="ja-JP" kern="0" dirty="0" smtClean="0">
                <a:solidFill>
                  <a:prstClr val="black"/>
                </a:solidFill>
                <a:latin typeface="Meiryo UI" panose="020B0604030504040204" pitchFamily="50" charset="-128"/>
                <a:ea typeface="Meiryo UI" panose="020B0604030504040204" pitchFamily="50" charset="-128"/>
              </a:rPr>
              <a:t>]</a:t>
            </a:r>
            <a:r>
              <a:rPr kumimoji="0" lang="ja-JP" altLang="en-US" kern="0" dirty="0" smtClean="0">
                <a:solidFill>
                  <a:prstClr val="black"/>
                </a:solidFill>
                <a:latin typeface="Meiryo UI" panose="020B0604030504040204" pitchFamily="50" charset="-128"/>
                <a:ea typeface="Meiryo UI" panose="020B0604030504040204" pitchFamily="50" charset="-128"/>
              </a:rPr>
              <a:t>　</a:t>
            </a:r>
            <a:r>
              <a:rPr kumimoji="0" lang="en-US" altLang="ja-JP" kern="0" dirty="0" smtClean="0">
                <a:solidFill>
                  <a:prstClr val="black"/>
                </a:solidFill>
                <a:latin typeface="Meiryo UI" panose="020B0604030504040204" pitchFamily="50" charset="-128"/>
                <a:ea typeface="Meiryo UI" panose="020B0604030504040204" pitchFamily="50" charset="-128"/>
              </a:rPr>
              <a:t>2</a:t>
            </a:r>
            <a:r>
              <a:rPr kumimoji="0" lang="ja-JP" altLang="en-US" kern="0" dirty="0" smtClean="0">
                <a:solidFill>
                  <a:prstClr val="black"/>
                </a:solidFill>
                <a:latin typeface="Meiryo UI" panose="020B0604030504040204" pitchFamily="50" charset="-128"/>
                <a:ea typeface="Meiryo UI" panose="020B0604030504040204" pitchFamily="50" charset="-128"/>
              </a:rPr>
              <a:t>月</a:t>
            </a:r>
            <a:r>
              <a:rPr kumimoji="0" lang="en-US" altLang="ja-JP" kern="0" dirty="0" smtClean="0">
                <a:solidFill>
                  <a:prstClr val="black"/>
                </a:solidFill>
                <a:latin typeface="Meiryo UI" panose="020B0604030504040204" pitchFamily="50" charset="-128"/>
                <a:ea typeface="Meiryo UI" panose="020B0604030504040204" pitchFamily="50" charset="-128"/>
              </a:rPr>
              <a:t>[</a:t>
            </a:r>
            <a:r>
              <a:rPr kumimoji="0" lang="ja-JP" altLang="en-US" kern="0" dirty="0" smtClean="0">
                <a:solidFill>
                  <a:prstClr val="black"/>
                </a:solidFill>
                <a:latin typeface="Meiryo UI" panose="020B0604030504040204" pitchFamily="50" charset="-128"/>
                <a:ea typeface="Meiryo UI" panose="020B0604030504040204" pitchFamily="50" charset="-128"/>
              </a:rPr>
              <a:t>福島</a:t>
            </a:r>
            <a:r>
              <a:rPr kumimoji="0" lang="en-US" altLang="ja-JP" kern="0" dirty="0" smtClean="0">
                <a:solidFill>
                  <a:prstClr val="black"/>
                </a:solidFill>
                <a:latin typeface="Meiryo UI" panose="020B0604030504040204" pitchFamily="50" charset="-128"/>
                <a:ea typeface="Meiryo UI" panose="020B0604030504040204" pitchFamily="50" charset="-128"/>
              </a:rPr>
              <a:t>]</a:t>
            </a:r>
            <a:r>
              <a:rPr kumimoji="0" lang="ja-JP" altLang="en-US" kern="0" dirty="0" smtClean="0">
                <a:solidFill>
                  <a:prstClr val="black"/>
                </a:solidFill>
                <a:latin typeface="Meiryo UI" panose="020B0604030504040204" pitchFamily="50" charset="-128"/>
                <a:ea typeface="Meiryo UI" panose="020B0604030504040204" pitchFamily="50" charset="-128"/>
              </a:rPr>
              <a:t>）</a:t>
            </a:r>
            <a:endParaRPr kumimoji="0" lang="en-US" altLang="ja-JP" kern="0" dirty="0" smtClean="0">
              <a:solidFill>
                <a:prstClr val="black"/>
              </a:solidFill>
              <a:latin typeface="Meiryo UI" panose="020B0604030504040204" pitchFamily="50" charset="-128"/>
              <a:ea typeface="Meiryo UI" panose="020B0604030504040204" pitchFamily="50" charset="-128"/>
            </a:endParaRPr>
          </a:p>
          <a:p>
            <a:pPr marL="285750" indent="-285750" eaLnBrk="1" fontAlgn="auto" hangingPunct="1">
              <a:spcBef>
                <a:spcPts val="0"/>
              </a:spcBef>
              <a:spcAft>
                <a:spcPts val="0"/>
              </a:spcAft>
              <a:buFont typeface="Wingdings" panose="05000000000000000000" pitchFamily="2" charset="2"/>
              <a:buChar char="l"/>
              <a:defRPr/>
            </a:pPr>
            <a:r>
              <a:rPr kumimoji="0" lang="en-US" altLang="ja-JP" kern="0" dirty="0" smtClean="0">
                <a:solidFill>
                  <a:prstClr val="black"/>
                </a:solidFill>
                <a:latin typeface="Meiryo UI" panose="020B0604030504040204" pitchFamily="50" charset="-128"/>
                <a:ea typeface="Meiryo UI" panose="020B0604030504040204" pitchFamily="50" charset="-128"/>
              </a:rPr>
              <a:t>【</a:t>
            </a:r>
            <a:r>
              <a:rPr kumimoji="0" lang="ja-JP" altLang="en-US" kern="0" dirty="0" smtClean="0">
                <a:solidFill>
                  <a:prstClr val="black"/>
                </a:solidFill>
                <a:latin typeface="Meiryo UI" panose="020B0604030504040204" pitchFamily="50" charset="-128"/>
                <a:ea typeface="Meiryo UI" panose="020B0604030504040204" pitchFamily="50" charset="-128"/>
              </a:rPr>
              <a:t>今年度</a:t>
            </a:r>
            <a:r>
              <a:rPr kumimoji="0" lang="en-US" altLang="ja-JP" kern="0" dirty="0" smtClean="0">
                <a:solidFill>
                  <a:prstClr val="black"/>
                </a:solidFill>
                <a:latin typeface="Meiryo UI" panose="020B0604030504040204" pitchFamily="50" charset="-128"/>
                <a:ea typeface="Meiryo UI" panose="020B0604030504040204" pitchFamily="50" charset="-128"/>
              </a:rPr>
              <a:t>】</a:t>
            </a:r>
          </a:p>
          <a:p>
            <a:pPr eaLnBrk="1" fontAlgn="auto" hangingPunct="1">
              <a:spcBef>
                <a:spcPts val="0"/>
              </a:spcBef>
              <a:spcAft>
                <a:spcPts val="0"/>
              </a:spcAft>
              <a:defRPr/>
            </a:pPr>
            <a:r>
              <a:rPr kumimoji="0" lang="ja-JP" altLang="en-US" kern="0" dirty="0" smtClean="0">
                <a:solidFill>
                  <a:prstClr val="black"/>
                </a:solidFill>
                <a:latin typeface="Meiryo UI" panose="020B0604030504040204" pitchFamily="50" charset="-128"/>
                <a:ea typeface="Meiryo UI" panose="020B0604030504040204" pitchFamily="50" charset="-128"/>
              </a:rPr>
              <a:t>　　・</a:t>
            </a:r>
            <a:r>
              <a:rPr kumimoji="0" lang="en-US" altLang="ja-JP" kern="0" dirty="0" smtClean="0">
                <a:solidFill>
                  <a:prstClr val="black"/>
                </a:solidFill>
                <a:latin typeface="Meiryo UI" panose="020B0604030504040204" pitchFamily="50" charset="-128"/>
                <a:ea typeface="Meiryo UI" panose="020B0604030504040204" pitchFamily="50" charset="-128"/>
              </a:rPr>
              <a:t>5</a:t>
            </a:r>
            <a:r>
              <a:rPr kumimoji="0" lang="ja-JP" altLang="en-US" kern="0" dirty="0" smtClean="0">
                <a:solidFill>
                  <a:prstClr val="black"/>
                </a:solidFill>
                <a:latin typeface="Meiryo UI" panose="020B0604030504040204" pitchFamily="50" charset="-128"/>
                <a:ea typeface="Meiryo UI" panose="020B0604030504040204" pitchFamily="50" charset="-128"/>
              </a:rPr>
              <a:t>月はコロナ感染拡大に伴う</a:t>
            </a:r>
            <a:r>
              <a:rPr kumimoji="0" lang="ja-JP" altLang="en-US" kern="0" dirty="0" smtClean="0">
                <a:solidFill>
                  <a:srgbClr val="000000"/>
                </a:solidFill>
                <a:latin typeface="Meiryo UI" panose="020B0604030504040204" pitchFamily="50" charset="-128"/>
                <a:ea typeface="Meiryo UI" panose="020B0604030504040204" pitchFamily="50" charset="-128"/>
              </a:rPr>
              <a:t>緊急事態宣言</a:t>
            </a:r>
            <a:r>
              <a:rPr kumimoji="0" lang="ja-JP" altLang="en-US" kern="0" dirty="0" smtClean="0">
                <a:solidFill>
                  <a:prstClr val="black"/>
                </a:solidFill>
                <a:latin typeface="Meiryo UI" panose="020B0604030504040204" pitchFamily="50" charset="-128"/>
                <a:ea typeface="Meiryo UI" panose="020B0604030504040204" pitchFamily="50" charset="-128"/>
              </a:rPr>
              <a:t>が発せられていたこともあり「中止」</a:t>
            </a:r>
            <a:endParaRPr kumimoji="0" lang="en-US" altLang="ja-JP" kern="0" dirty="0" smtClean="0">
              <a:solidFill>
                <a:prstClr val="black"/>
              </a:solidFill>
              <a:latin typeface="Meiryo UI" panose="020B0604030504040204" pitchFamily="50" charset="-128"/>
              <a:ea typeface="Meiryo UI" panose="020B0604030504040204" pitchFamily="50" charset="-128"/>
            </a:endParaRPr>
          </a:p>
          <a:p>
            <a:pPr eaLnBrk="1" fontAlgn="auto" hangingPunct="1">
              <a:spcBef>
                <a:spcPts val="0"/>
              </a:spcBef>
              <a:spcAft>
                <a:spcPts val="0"/>
              </a:spcAft>
              <a:defRPr/>
            </a:pPr>
            <a:r>
              <a:rPr kumimoji="0" lang="ja-JP" altLang="en-US" kern="0" dirty="0">
                <a:solidFill>
                  <a:srgbClr val="FF0000"/>
                </a:solidFill>
                <a:latin typeface="Meiryo UI" panose="020B0604030504040204" pitchFamily="50" charset="-128"/>
                <a:ea typeface="Meiryo UI" panose="020B0604030504040204" pitchFamily="50" charset="-128"/>
              </a:rPr>
              <a:t>　</a:t>
            </a:r>
            <a:r>
              <a:rPr kumimoji="0" lang="ja-JP" altLang="en-US" kern="0" dirty="0" smtClean="0">
                <a:solidFill>
                  <a:prstClr val="black"/>
                </a:solidFill>
                <a:latin typeface="Meiryo UI" panose="020B0604030504040204" pitchFamily="50" charset="-128"/>
                <a:ea typeface="Meiryo UI" panose="020B0604030504040204" pitchFamily="50" charset="-128"/>
              </a:rPr>
              <a:t>　</a:t>
            </a:r>
            <a:r>
              <a:rPr kumimoji="0" lang="ja-JP" altLang="en-US" kern="0" dirty="0">
                <a:solidFill>
                  <a:prstClr val="black"/>
                </a:solidFill>
                <a:latin typeface="Meiryo UI" panose="020B0604030504040204" pitchFamily="50" charset="-128"/>
                <a:ea typeface="Meiryo UI" panose="020B0604030504040204" pitchFamily="50" charset="-128"/>
              </a:rPr>
              <a:t>・</a:t>
            </a:r>
            <a:r>
              <a:rPr kumimoji="0" lang="en-US" altLang="ja-JP" kern="0" dirty="0" smtClean="0">
                <a:solidFill>
                  <a:prstClr val="black"/>
                </a:solidFill>
                <a:latin typeface="Meiryo UI" panose="020B0604030504040204" pitchFamily="50" charset="-128"/>
                <a:ea typeface="Meiryo UI" panose="020B0604030504040204" pitchFamily="50" charset="-128"/>
              </a:rPr>
              <a:t>10</a:t>
            </a:r>
            <a:r>
              <a:rPr kumimoji="0" lang="ja-JP" altLang="en-US" kern="0" dirty="0" smtClean="0">
                <a:solidFill>
                  <a:prstClr val="black"/>
                </a:solidFill>
                <a:latin typeface="Meiryo UI" panose="020B0604030504040204" pitchFamily="50" charset="-128"/>
                <a:ea typeface="Meiryo UI" panose="020B0604030504040204" pitchFamily="50" charset="-128"/>
              </a:rPr>
              <a:t>月は初の試みとして</a:t>
            </a:r>
            <a:r>
              <a:rPr kumimoji="0" lang="ja-JP" altLang="en-US" u="sng" kern="0" dirty="0" smtClean="0">
                <a:solidFill>
                  <a:prstClr val="black"/>
                </a:solidFill>
                <a:latin typeface="Meiryo UI" panose="020B0604030504040204" pitchFamily="50" charset="-128"/>
                <a:ea typeface="Meiryo UI" panose="020B0604030504040204" pitchFamily="50" charset="-128"/>
              </a:rPr>
              <a:t>「オンライン」による幹事連絡会を開催</a:t>
            </a:r>
            <a:r>
              <a:rPr kumimoji="0" lang="ja-JP" altLang="en-US" kern="0" dirty="0" smtClean="0">
                <a:solidFill>
                  <a:prstClr val="black"/>
                </a:solidFill>
                <a:latin typeface="Meiryo UI" panose="020B0604030504040204" pitchFamily="50" charset="-128"/>
                <a:ea typeface="Meiryo UI" panose="020B0604030504040204" pitchFamily="50" charset="-128"/>
              </a:rPr>
              <a:t>。</a:t>
            </a:r>
            <a:endParaRPr kumimoji="0" lang="en-US" altLang="ja-JP" kern="0" dirty="0" smtClean="0">
              <a:solidFill>
                <a:prstClr val="black"/>
              </a:solidFill>
              <a:latin typeface="Meiryo UI" panose="020B0604030504040204" pitchFamily="50" charset="-128"/>
              <a:ea typeface="Meiryo UI" panose="020B0604030504040204" pitchFamily="50" charset="-128"/>
            </a:endParaRPr>
          </a:p>
          <a:p>
            <a:pPr eaLnBrk="1" fontAlgn="auto" hangingPunct="1">
              <a:spcBef>
                <a:spcPts val="0"/>
              </a:spcBef>
              <a:spcAft>
                <a:spcPts val="0"/>
              </a:spcAft>
              <a:defRPr/>
            </a:pPr>
            <a:r>
              <a:rPr kumimoji="0" lang="ja-JP" altLang="en-US" kern="0" dirty="0">
                <a:solidFill>
                  <a:prstClr val="black"/>
                </a:solidFill>
                <a:latin typeface="Meiryo UI" panose="020B0604030504040204" pitchFamily="50" charset="-128"/>
                <a:ea typeface="Meiryo UI" panose="020B0604030504040204" pitchFamily="50" charset="-128"/>
              </a:rPr>
              <a:t>　</a:t>
            </a:r>
            <a:r>
              <a:rPr kumimoji="0" lang="ja-JP" altLang="en-US" kern="0" dirty="0" smtClean="0">
                <a:solidFill>
                  <a:prstClr val="black"/>
                </a:solidFill>
                <a:latin typeface="Meiryo UI" panose="020B0604030504040204" pitchFamily="50" charset="-128"/>
                <a:ea typeface="Meiryo UI" panose="020B0604030504040204" pitchFamily="50" charset="-128"/>
              </a:rPr>
              <a:t>　・</a:t>
            </a:r>
            <a:r>
              <a:rPr kumimoji="0" lang="en-US" altLang="ja-JP" kern="0" dirty="0" smtClean="0">
                <a:solidFill>
                  <a:prstClr val="black"/>
                </a:solidFill>
                <a:latin typeface="Meiryo UI" panose="020B0604030504040204" pitchFamily="50" charset="-128"/>
                <a:ea typeface="Meiryo UI" panose="020B0604030504040204" pitchFamily="50" charset="-128"/>
              </a:rPr>
              <a:t>2</a:t>
            </a:r>
            <a:r>
              <a:rPr kumimoji="0" lang="ja-JP" altLang="en-US" kern="0" dirty="0" smtClean="0">
                <a:solidFill>
                  <a:prstClr val="black"/>
                </a:solidFill>
                <a:latin typeface="Meiryo UI" panose="020B0604030504040204" pitchFamily="50" charset="-128"/>
                <a:ea typeface="Meiryo UI" panose="020B0604030504040204" pitchFamily="50" charset="-128"/>
              </a:rPr>
              <a:t>月開催についてはコロナ禍の影響に鑑み</a:t>
            </a:r>
            <a:r>
              <a:rPr kumimoji="0" lang="ja-JP" altLang="en-US" kern="0" dirty="0">
                <a:solidFill>
                  <a:prstClr val="black"/>
                </a:solidFill>
                <a:latin typeface="Meiryo UI" panose="020B0604030504040204" pitchFamily="50" charset="-128"/>
                <a:ea typeface="Meiryo UI" panose="020B0604030504040204" pitchFamily="50" charset="-128"/>
              </a:rPr>
              <a:t>、</a:t>
            </a:r>
            <a:r>
              <a:rPr kumimoji="0" lang="ja-JP" altLang="en-US" kern="0" dirty="0" smtClean="0">
                <a:solidFill>
                  <a:prstClr val="black"/>
                </a:solidFill>
                <a:latin typeface="Meiryo UI" panose="020B0604030504040204" pitchFamily="50" charset="-128"/>
                <a:ea typeface="Meiryo UI" panose="020B0604030504040204" pitchFamily="50" charset="-128"/>
              </a:rPr>
              <a:t>開催方法を検討する必要。　　　　　　　　　　　　　　　　　　　　　　</a:t>
            </a:r>
            <a:endParaRPr kumimoji="0" lang="en-US" altLang="ja-JP" kern="0" dirty="0" smtClean="0">
              <a:solidFill>
                <a:prstClr val="black"/>
              </a:solidFill>
              <a:latin typeface="Meiryo UI" panose="020B0604030504040204" pitchFamily="50" charset="-128"/>
              <a:ea typeface="Meiryo UI" panose="020B0604030504040204" pitchFamily="50" charset="-128"/>
            </a:endParaRPr>
          </a:p>
        </p:txBody>
      </p:sp>
      <p:sp>
        <p:nvSpPr>
          <p:cNvPr id="20" name="正方形/長方形 19"/>
          <p:cNvSpPr/>
          <p:nvPr/>
        </p:nvSpPr>
        <p:spPr>
          <a:xfrm>
            <a:off x="107504" y="4682255"/>
            <a:ext cx="1944216" cy="288032"/>
          </a:xfrm>
          <a:prstGeom prst="rect">
            <a:avLst/>
          </a:prstGeom>
          <a:solidFill>
            <a:sysClr val="window" lastClr="FFFFFF">
              <a:lumMod val="95000"/>
            </a:sysClr>
          </a:solidFill>
          <a:ln w="25400" cap="flat" cmpd="sng" algn="ctr">
            <a:solidFill>
              <a:schemeClr val="accent6"/>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800" b="0" i="0" u="none" strike="noStrike" kern="0" cap="none" spc="0" normalizeH="0" baseline="0" noProof="0" dirty="0" smtClean="0">
                <a:ln>
                  <a:noFill/>
                </a:ln>
                <a:solidFill>
                  <a:prstClr val="black"/>
                </a:solidFill>
                <a:effectLst/>
                <a:uLnTx/>
                <a:uFillTx/>
                <a:latin typeface="Arial"/>
                <a:ea typeface="ＭＳ Ｐゴシック"/>
                <a:cs typeface="+mn-cs"/>
              </a:rPr>
              <a:t>3</a:t>
            </a:r>
            <a:r>
              <a:rPr kumimoji="0" lang="ja-JP" altLang="en-US" sz="1800" b="0" i="0" u="none" strike="noStrike" kern="0" cap="none" spc="0" normalizeH="0" baseline="0" noProof="0" dirty="0" err="1" smtClean="0">
                <a:ln>
                  <a:noFill/>
                </a:ln>
                <a:solidFill>
                  <a:prstClr val="black"/>
                </a:solidFill>
                <a:effectLst/>
                <a:uLnTx/>
                <a:uFillTx/>
                <a:latin typeface="Arial"/>
                <a:ea typeface="ＭＳ Ｐゴシック"/>
                <a:cs typeface="+mn-cs"/>
              </a:rPr>
              <a:t>．</a:t>
            </a:r>
            <a:r>
              <a:rPr kumimoji="0" lang="ja-JP" altLang="en-US" sz="1800" b="0" i="0" u="none" strike="noStrike" kern="0" cap="none" spc="0" normalizeH="0" baseline="0" noProof="0" dirty="0" smtClean="0">
                <a:ln>
                  <a:noFill/>
                </a:ln>
                <a:solidFill>
                  <a:prstClr val="black"/>
                </a:solidFill>
                <a:effectLst/>
                <a:uLnTx/>
                <a:uFillTx/>
                <a:latin typeface="Arial"/>
                <a:ea typeface="ＭＳ Ｐゴシック"/>
                <a:cs typeface="+mn-cs"/>
              </a:rPr>
              <a:t>視察会</a:t>
            </a:r>
          </a:p>
        </p:txBody>
      </p:sp>
      <p:sp>
        <p:nvSpPr>
          <p:cNvPr id="21" name="テキスト ボックス 20"/>
          <p:cNvSpPr txBox="1"/>
          <p:nvPr/>
        </p:nvSpPr>
        <p:spPr>
          <a:xfrm>
            <a:off x="103495" y="5042295"/>
            <a:ext cx="8940675" cy="1452106"/>
          </a:xfrm>
          <a:prstGeom prst="rect">
            <a:avLst/>
          </a:prstGeom>
          <a:solidFill>
            <a:sysClr val="window" lastClr="FFFFFF">
              <a:lumMod val="95000"/>
            </a:sysClr>
          </a:solidFill>
        </p:spPr>
        <p:txBody>
          <a:bodyPr wrap="square" lIns="66462" tIns="33231" rIns="66462" bIns="33231">
            <a:spAutoFit/>
          </a:bodyPr>
          <a:lstStyle/>
          <a:p>
            <a:pPr marL="285750" indent="-285750" eaLnBrk="1" fontAlgn="auto" hangingPunct="1">
              <a:spcBef>
                <a:spcPts val="0"/>
              </a:spcBef>
              <a:spcAft>
                <a:spcPts val="0"/>
              </a:spcAft>
              <a:buFont typeface="Wingdings" panose="05000000000000000000" pitchFamily="2" charset="2"/>
              <a:buChar char="l"/>
              <a:defRPr/>
            </a:pPr>
            <a:r>
              <a:rPr kumimoji="0" lang="en-US" altLang="ja-JP" kern="0" dirty="0" smtClean="0">
                <a:solidFill>
                  <a:prstClr val="black"/>
                </a:solidFill>
                <a:latin typeface="Meiryo UI" panose="020B0604030504040204" pitchFamily="50" charset="-128"/>
                <a:ea typeface="Meiryo UI" panose="020B0604030504040204" pitchFamily="50" charset="-128"/>
              </a:rPr>
              <a:t>【</a:t>
            </a:r>
            <a:r>
              <a:rPr kumimoji="0" lang="ja-JP" altLang="en-US" kern="0" dirty="0" smtClean="0">
                <a:solidFill>
                  <a:prstClr val="black"/>
                </a:solidFill>
                <a:latin typeface="Meiryo UI" panose="020B0604030504040204" pitchFamily="50" charset="-128"/>
                <a:ea typeface="Meiryo UI" panose="020B0604030504040204" pitchFamily="50" charset="-128"/>
              </a:rPr>
              <a:t>例年</a:t>
            </a:r>
            <a:r>
              <a:rPr kumimoji="0" lang="en-US" altLang="ja-JP" kern="0" dirty="0" smtClean="0">
                <a:solidFill>
                  <a:prstClr val="black"/>
                </a:solidFill>
                <a:latin typeface="Meiryo UI" panose="020B0604030504040204" pitchFamily="50" charset="-128"/>
                <a:ea typeface="Meiryo UI" panose="020B0604030504040204" pitchFamily="50" charset="-128"/>
              </a:rPr>
              <a:t>】</a:t>
            </a:r>
            <a:r>
              <a:rPr kumimoji="0" lang="ja-JP" altLang="en-US" kern="0" dirty="0" smtClean="0">
                <a:solidFill>
                  <a:prstClr val="black"/>
                </a:solidFill>
                <a:latin typeface="Meiryo UI" panose="020B0604030504040204" pitchFamily="50" charset="-128"/>
                <a:ea typeface="Meiryo UI" panose="020B0604030504040204" pitchFamily="50" charset="-128"/>
              </a:rPr>
              <a:t>　年</a:t>
            </a:r>
            <a:r>
              <a:rPr kumimoji="0" lang="en-US" altLang="ja-JP" kern="0" dirty="0" smtClean="0">
                <a:solidFill>
                  <a:prstClr val="black"/>
                </a:solidFill>
                <a:latin typeface="Meiryo UI" panose="020B0604030504040204" pitchFamily="50" charset="-128"/>
                <a:ea typeface="Meiryo UI" panose="020B0604030504040204" pitchFamily="50" charset="-128"/>
              </a:rPr>
              <a:t>4</a:t>
            </a:r>
            <a:r>
              <a:rPr kumimoji="0" lang="ja-JP" altLang="en-US" kern="0" dirty="0" smtClean="0">
                <a:solidFill>
                  <a:prstClr val="black"/>
                </a:solidFill>
                <a:latin typeface="Meiryo UI" panose="020B0604030504040204" pitchFamily="50" charset="-128"/>
                <a:ea typeface="Meiryo UI" panose="020B0604030504040204" pitchFamily="50" charset="-128"/>
              </a:rPr>
              <a:t>回開催（</a:t>
            </a:r>
            <a:r>
              <a:rPr kumimoji="0" lang="en-US" altLang="ja-JP" kern="0" dirty="0" smtClean="0">
                <a:solidFill>
                  <a:prstClr val="black"/>
                </a:solidFill>
                <a:latin typeface="Meiryo UI" panose="020B0604030504040204" pitchFamily="50" charset="-128"/>
                <a:ea typeface="Meiryo UI" panose="020B0604030504040204" pitchFamily="50" charset="-128"/>
              </a:rPr>
              <a:t>7</a:t>
            </a:r>
            <a:r>
              <a:rPr kumimoji="0" lang="ja-JP" altLang="en-US" kern="0" dirty="0" smtClean="0">
                <a:solidFill>
                  <a:prstClr val="black"/>
                </a:solidFill>
                <a:latin typeface="Meiryo UI" panose="020B0604030504040204" pitchFamily="50" charset="-128"/>
                <a:ea typeface="Meiryo UI" panose="020B0604030504040204" pitchFamily="50" charset="-128"/>
              </a:rPr>
              <a:t>月　</a:t>
            </a:r>
            <a:r>
              <a:rPr kumimoji="0" lang="en-US" altLang="ja-JP" kern="0" dirty="0" smtClean="0">
                <a:solidFill>
                  <a:prstClr val="black"/>
                </a:solidFill>
                <a:latin typeface="Meiryo UI" panose="020B0604030504040204" pitchFamily="50" charset="-128"/>
                <a:ea typeface="Meiryo UI" panose="020B0604030504040204" pitchFamily="50" charset="-128"/>
              </a:rPr>
              <a:t>9</a:t>
            </a:r>
            <a:r>
              <a:rPr kumimoji="0" lang="ja-JP" altLang="en-US" kern="0" dirty="0" smtClean="0">
                <a:solidFill>
                  <a:prstClr val="black"/>
                </a:solidFill>
                <a:latin typeface="Meiryo UI" panose="020B0604030504040204" pitchFamily="50" charset="-128"/>
                <a:ea typeface="Meiryo UI" panose="020B0604030504040204" pitchFamily="50" charset="-128"/>
              </a:rPr>
              <a:t>月　</a:t>
            </a:r>
            <a:r>
              <a:rPr kumimoji="0" lang="en-US" altLang="ja-JP" kern="0" dirty="0" smtClean="0">
                <a:solidFill>
                  <a:prstClr val="black"/>
                </a:solidFill>
                <a:latin typeface="Meiryo UI" panose="020B0604030504040204" pitchFamily="50" charset="-128"/>
                <a:ea typeface="Meiryo UI" panose="020B0604030504040204" pitchFamily="50" charset="-128"/>
              </a:rPr>
              <a:t>10</a:t>
            </a:r>
            <a:r>
              <a:rPr kumimoji="0" lang="ja-JP" altLang="en-US" kern="0" dirty="0" smtClean="0">
                <a:solidFill>
                  <a:prstClr val="black"/>
                </a:solidFill>
                <a:latin typeface="Meiryo UI" panose="020B0604030504040204" pitchFamily="50" charset="-128"/>
                <a:ea typeface="Meiryo UI" panose="020B0604030504040204" pitchFamily="50" charset="-128"/>
              </a:rPr>
              <a:t>月　</a:t>
            </a:r>
            <a:r>
              <a:rPr kumimoji="0" lang="en-US" altLang="ja-JP" kern="0" dirty="0" smtClean="0">
                <a:solidFill>
                  <a:prstClr val="black"/>
                </a:solidFill>
                <a:latin typeface="Meiryo UI" panose="020B0604030504040204" pitchFamily="50" charset="-128"/>
                <a:ea typeface="Meiryo UI" panose="020B0604030504040204" pitchFamily="50" charset="-128"/>
              </a:rPr>
              <a:t>2</a:t>
            </a:r>
            <a:r>
              <a:rPr kumimoji="0" lang="ja-JP" altLang="en-US" kern="0" dirty="0" smtClean="0">
                <a:solidFill>
                  <a:prstClr val="black"/>
                </a:solidFill>
                <a:latin typeface="Meiryo UI" panose="020B0604030504040204" pitchFamily="50" charset="-128"/>
                <a:ea typeface="Meiryo UI" panose="020B0604030504040204" pitchFamily="50" charset="-128"/>
              </a:rPr>
              <a:t>月）</a:t>
            </a:r>
            <a:endParaRPr kumimoji="0" lang="en-US" altLang="ja-JP" kern="0" dirty="0" smtClean="0">
              <a:solidFill>
                <a:prstClr val="black"/>
              </a:solidFill>
              <a:latin typeface="Meiryo UI" panose="020B0604030504040204" pitchFamily="50" charset="-128"/>
              <a:ea typeface="Meiryo UI" panose="020B0604030504040204" pitchFamily="50" charset="-128"/>
            </a:endParaRPr>
          </a:p>
          <a:p>
            <a:pPr eaLnBrk="1" fontAlgn="auto" hangingPunct="1">
              <a:spcBef>
                <a:spcPts val="0"/>
              </a:spcBef>
              <a:spcAft>
                <a:spcPts val="0"/>
              </a:spcAft>
              <a:defRPr/>
            </a:pPr>
            <a:r>
              <a:rPr kumimoji="0" lang="ja-JP" altLang="en-US" kern="0" dirty="0">
                <a:solidFill>
                  <a:prstClr val="black"/>
                </a:solidFill>
                <a:latin typeface="Meiryo UI" panose="020B0604030504040204" pitchFamily="50" charset="-128"/>
                <a:ea typeface="Meiryo UI" panose="020B0604030504040204" pitchFamily="50" charset="-128"/>
              </a:rPr>
              <a:t>　</a:t>
            </a:r>
            <a:r>
              <a:rPr kumimoji="0" lang="ja-JP" altLang="en-US" kern="0" dirty="0" smtClean="0">
                <a:solidFill>
                  <a:prstClr val="black"/>
                </a:solidFill>
                <a:latin typeface="Meiryo UI" panose="020B0604030504040204" pitchFamily="50" charset="-128"/>
                <a:ea typeface="Meiryo UI" panose="020B0604030504040204" pitchFamily="50" charset="-128"/>
              </a:rPr>
              <a:t>　　　　　　 </a:t>
            </a:r>
            <a:r>
              <a:rPr kumimoji="0" lang="en-US" altLang="ja-JP" kern="0" dirty="0" smtClean="0">
                <a:solidFill>
                  <a:prstClr val="black"/>
                </a:solidFill>
                <a:latin typeface="Meiryo UI" panose="020B0604030504040204" pitchFamily="50" charset="-128"/>
                <a:ea typeface="Meiryo UI" panose="020B0604030504040204" pitchFamily="50" charset="-128"/>
              </a:rPr>
              <a:t>※10</a:t>
            </a:r>
            <a:r>
              <a:rPr kumimoji="0" lang="ja-JP" altLang="en-US" kern="0" dirty="0" smtClean="0">
                <a:solidFill>
                  <a:prstClr val="black"/>
                </a:solidFill>
                <a:latin typeface="Meiryo UI" panose="020B0604030504040204" pitchFamily="50" charset="-128"/>
                <a:ea typeface="Meiryo UI" panose="020B0604030504040204" pitchFamily="50" charset="-128"/>
              </a:rPr>
              <a:t>月</a:t>
            </a:r>
            <a:r>
              <a:rPr kumimoji="0" lang="ja-JP" altLang="en-US" kern="0" dirty="0">
                <a:solidFill>
                  <a:prstClr val="black"/>
                </a:solidFill>
                <a:latin typeface="Meiryo UI" panose="020B0604030504040204" pitchFamily="50" charset="-128"/>
                <a:ea typeface="Meiryo UI" panose="020B0604030504040204" pitchFamily="50" charset="-128"/>
              </a:rPr>
              <a:t>　</a:t>
            </a:r>
            <a:r>
              <a:rPr kumimoji="0" lang="en-US" altLang="ja-JP" kern="0" dirty="0" smtClean="0">
                <a:solidFill>
                  <a:prstClr val="black"/>
                </a:solidFill>
                <a:latin typeface="Meiryo UI" panose="020B0604030504040204" pitchFamily="50" charset="-128"/>
                <a:ea typeface="Meiryo UI" panose="020B0604030504040204" pitchFamily="50" charset="-128"/>
              </a:rPr>
              <a:t>2</a:t>
            </a:r>
            <a:r>
              <a:rPr kumimoji="0" lang="ja-JP" altLang="en-US" kern="0" dirty="0" smtClean="0">
                <a:solidFill>
                  <a:prstClr val="black"/>
                </a:solidFill>
                <a:latin typeface="Meiryo UI" panose="020B0604030504040204" pitchFamily="50" charset="-128"/>
                <a:ea typeface="Meiryo UI" panose="020B0604030504040204" pitchFamily="50" charset="-128"/>
              </a:rPr>
              <a:t>月は幹事連絡会に併せて</a:t>
            </a:r>
            <a:r>
              <a:rPr kumimoji="0" lang="ja-JP" altLang="en-US" kern="0" dirty="0">
                <a:solidFill>
                  <a:prstClr val="black"/>
                </a:solidFill>
                <a:latin typeface="Meiryo UI" panose="020B0604030504040204" pitchFamily="50" charset="-128"/>
                <a:ea typeface="Meiryo UI" panose="020B0604030504040204" pitchFamily="50" charset="-128"/>
              </a:rPr>
              <a:t>、</a:t>
            </a:r>
            <a:r>
              <a:rPr kumimoji="0" lang="en-US" altLang="ja-JP" kern="0" dirty="0" smtClean="0">
                <a:solidFill>
                  <a:prstClr val="black"/>
                </a:solidFill>
                <a:latin typeface="Meiryo UI" panose="020B0604030504040204" pitchFamily="50" charset="-128"/>
                <a:ea typeface="Meiryo UI" panose="020B0604030504040204" pitchFamily="50" charset="-128"/>
              </a:rPr>
              <a:t>9</a:t>
            </a:r>
            <a:r>
              <a:rPr kumimoji="0" lang="ja-JP" altLang="en-US" kern="0" dirty="0" smtClean="0">
                <a:solidFill>
                  <a:prstClr val="black"/>
                </a:solidFill>
                <a:latin typeface="Meiryo UI" panose="020B0604030504040204" pitchFamily="50" charset="-128"/>
                <a:ea typeface="Meiryo UI" panose="020B0604030504040204" pitchFamily="50" charset="-128"/>
              </a:rPr>
              <a:t>月は定時総会に併せて実施</a:t>
            </a:r>
            <a:endParaRPr kumimoji="0" lang="en-US" altLang="ja-JP" kern="0" dirty="0" smtClean="0">
              <a:solidFill>
                <a:prstClr val="black"/>
              </a:solidFill>
              <a:latin typeface="Meiryo UI" panose="020B0604030504040204" pitchFamily="50" charset="-128"/>
              <a:ea typeface="Meiryo UI" panose="020B0604030504040204" pitchFamily="50" charset="-128"/>
            </a:endParaRPr>
          </a:p>
          <a:p>
            <a:pPr marL="285750" indent="-285750" eaLnBrk="1" fontAlgn="auto" hangingPunct="1">
              <a:spcBef>
                <a:spcPts val="0"/>
              </a:spcBef>
              <a:spcAft>
                <a:spcPts val="0"/>
              </a:spcAft>
              <a:buFont typeface="Wingdings" panose="05000000000000000000" pitchFamily="2" charset="2"/>
              <a:buChar char="l"/>
              <a:defRPr/>
            </a:pPr>
            <a:r>
              <a:rPr kumimoji="0" lang="en-US" altLang="ja-JP" kern="0" dirty="0" smtClean="0">
                <a:solidFill>
                  <a:prstClr val="black"/>
                </a:solidFill>
                <a:latin typeface="Meiryo UI" panose="020B0604030504040204" pitchFamily="50" charset="-128"/>
                <a:ea typeface="Meiryo UI" panose="020B0604030504040204" pitchFamily="50" charset="-128"/>
              </a:rPr>
              <a:t>【</a:t>
            </a:r>
            <a:r>
              <a:rPr kumimoji="0" lang="ja-JP" altLang="en-US" kern="0" dirty="0" smtClean="0">
                <a:solidFill>
                  <a:prstClr val="black"/>
                </a:solidFill>
                <a:latin typeface="Meiryo UI" panose="020B0604030504040204" pitchFamily="50" charset="-128"/>
                <a:ea typeface="Meiryo UI" panose="020B0604030504040204" pitchFamily="50" charset="-128"/>
              </a:rPr>
              <a:t>今年度</a:t>
            </a:r>
            <a:r>
              <a:rPr kumimoji="0" lang="en-US" altLang="ja-JP" kern="0" dirty="0" smtClean="0">
                <a:solidFill>
                  <a:prstClr val="black"/>
                </a:solidFill>
                <a:latin typeface="Meiryo UI" panose="020B0604030504040204" pitchFamily="50" charset="-128"/>
                <a:ea typeface="Meiryo UI" panose="020B0604030504040204" pitchFamily="50" charset="-128"/>
              </a:rPr>
              <a:t>】</a:t>
            </a:r>
          </a:p>
          <a:p>
            <a:pPr eaLnBrk="1" fontAlgn="auto" hangingPunct="1">
              <a:spcBef>
                <a:spcPts val="0"/>
              </a:spcBef>
              <a:spcAft>
                <a:spcPts val="0"/>
              </a:spcAft>
              <a:defRPr/>
            </a:pPr>
            <a:r>
              <a:rPr kumimoji="0" lang="ja-JP" altLang="en-US" kern="0" dirty="0" smtClean="0">
                <a:solidFill>
                  <a:prstClr val="black"/>
                </a:solidFill>
                <a:latin typeface="Meiryo UI" panose="020B0604030504040204" pitchFamily="50" charset="-128"/>
                <a:ea typeface="Meiryo UI" panose="020B0604030504040204" pitchFamily="50" charset="-128"/>
              </a:rPr>
              <a:t>　　・コロナ禍により通常開催を断念し、</a:t>
            </a:r>
            <a:r>
              <a:rPr kumimoji="0" lang="en-US" altLang="ja-JP" kern="0" dirty="0" smtClean="0">
                <a:solidFill>
                  <a:prstClr val="black"/>
                </a:solidFill>
                <a:latin typeface="Meiryo UI" panose="020B0604030504040204" pitchFamily="50" charset="-128"/>
                <a:ea typeface="Meiryo UI" panose="020B0604030504040204" pitchFamily="50" charset="-128"/>
              </a:rPr>
              <a:t>8</a:t>
            </a:r>
            <a:r>
              <a:rPr kumimoji="0" lang="ja-JP" altLang="en-US" kern="0" dirty="0" smtClean="0">
                <a:solidFill>
                  <a:prstClr val="black"/>
                </a:solidFill>
                <a:latin typeface="Meiryo UI" panose="020B0604030504040204" pitchFamily="50" charset="-128"/>
                <a:ea typeface="Meiryo UI" panose="020B0604030504040204" pitchFamily="50" charset="-128"/>
              </a:rPr>
              <a:t>月に</a:t>
            </a:r>
            <a:r>
              <a:rPr kumimoji="0" lang="en-US" altLang="ja-JP" kern="0" dirty="0" smtClean="0">
                <a:solidFill>
                  <a:prstClr val="black"/>
                </a:solidFill>
                <a:latin typeface="Meiryo UI" panose="020B0604030504040204" pitchFamily="50" charset="-128"/>
                <a:ea typeface="Meiryo UI" panose="020B0604030504040204" pitchFamily="50" charset="-128"/>
              </a:rPr>
              <a:t>YouTube</a:t>
            </a:r>
            <a:r>
              <a:rPr kumimoji="0" lang="ja-JP" altLang="en-US" kern="0" dirty="0" smtClean="0">
                <a:solidFill>
                  <a:prstClr val="black"/>
                </a:solidFill>
                <a:latin typeface="Meiryo UI" panose="020B0604030504040204" pitchFamily="50" charset="-128"/>
                <a:ea typeface="Meiryo UI" panose="020B0604030504040204" pitchFamily="50" charset="-128"/>
              </a:rPr>
              <a:t>を活用した</a:t>
            </a:r>
            <a:r>
              <a:rPr kumimoji="0" lang="ja-JP" altLang="en-US" u="sng" kern="0" dirty="0" smtClean="0">
                <a:solidFill>
                  <a:prstClr val="black"/>
                </a:solidFill>
                <a:latin typeface="Meiryo UI" panose="020B0604030504040204" pitchFamily="50" charset="-128"/>
                <a:ea typeface="Meiryo UI" panose="020B0604030504040204" pitchFamily="50" charset="-128"/>
              </a:rPr>
              <a:t>動画視聴型の視察会を試行</a:t>
            </a:r>
            <a:r>
              <a:rPr kumimoji="0" lang="ja-JP" altLang="en-US" kern="0" dirty="0" smtClean="0">
                <a:solidFill>
                  <a:prstClr val="black"/>
                </a:solidFill>
                <a:latin typeface="Meiryo UI" panose="020B0604030504040204" pitchFamily="50" charset="-128"/>
                <a:ea typeface="Meiryo UI" panose="020B0604030504040204" pitchFamily="50" charset="-128"/>
              </a:rPr>
              <a:t>。</a:t>
            </a:r>
            <a:endParaRPr kumimoji="0" lang="en-US" altLang="ja-JP" kern="0" dirty="0" smtClean="0">
              <a:solidFill>
                <a:prstClr val="black"/>
              </a:solidFill>
              <a:latin typeface="Meiryo UI" panose="020B0604030504040204" pitchFamily="50" charset="-128"/>
              <a:ea typeface="Meiryo UI" panose="020B0604030504040204" pitchFamily="50" charset="-128"/>
            </a:endParaRPr>
          </a:p>
          <a:p>
            <a:pPr eaLnBrk="1" fontAlgn="auto" hangingPunct="1">
              <a:spcBef>
                <a:spcPts val="0"/>
              </a:spcBef>
              <a:spcAft>
                <a:spcPts val="0"/>
              </a:spcAft>
              <a:defRPr/>
            </a:pPr>
            <a:r>
              <a:rPr kumimoji="0" lang="ja-JP" altLang="en-US" kern="0" dirty="0">
                <a:solidFill>
                  <a:prstClr val="black"/>
                </a:solidFill>
                <a:latin typeface="Meiryo UI" panose="020B0604030504040204" pitchFamily="50" charset="-128"/>
                <a:ea typeface="Meiryo UI" panose="020B0604030504040204" pitchFamily="50" charset="-128"/>
              </a:rPr>
              <a:t>　</a:t>
            </a:r>
            <a:r>
              <a:rPr kumimoji="0" lang="ja-JP" altLang="en-US" kern="0" dirty="0" smtClean="0">
                <a:solidFill>
                  <a:prstClr val="black"/>
                </a:solidFill>
                <a:latin typeface="Meiryo UI" panose="020B0604030504040204" pitchFamily="50" charset="-128"/>
                <a:ea typeface="Meiryo UI" panose="020B0604030504040204" pitchFamily="50" charset="-128"/>
              </a:rPr>
              <a:t>　・</a:t>
            </a:r>
            <a:r>
              <a:rPr kumimoji="0" lang="en-US" altLang="ja-JP" kern="0" dirty="0" smtClean="0">
                <a:solidFill>
                  <a:prstClr val="black"/>
                </a:solidFill>
                <a:latin typeface="Meiryo UI" panose="020B0604030504040204" pitchFamily="50" charset="-128"/>
                <a:ea typeface="Meiryo UI" panose="020B0604030504040204" pitchFamily="50" charset="-128"/>
              </a:rPr>
              <a:t>2</a:t>
            </a:r>
            <a:r>
              <a:rPr kumimoji="0" lang="ja-JP" altLang="en-US" kern="0" dirty="0" smtClean="0">
                <a:solidFill>
                  <a:prstClr val="black"/>
                </a:solidFill>
                <a:latin typeface="Meiryo UI" panose="020B0604030504040204" pitchFamily="50" charset="-128"/>
                <a:ea typeface="Meiryo UI" panose="020B0604030504040204" pitchFamily="50" charset="-128"/>
              </a:rPr>
              <a:t>月開催についてはコロナ禍の影響</a:t>
            </a:r>
            <a:r>
              <a:rPr kumimoji="0" lang="ja-JP" altLang="en-US" kern="0" dirty="0">
                <a:solidFill>
                  <a:prstClr val="black"/>
                </a:solidFill>
                <a:latin typeface="Meiryo UI" panose="020B0604030504040204" pitchFamily="50" charset="-128"/>
                <a:ea typeface="Meiryo UI" panose="020B0604030504040204" pitchFamily="50" charset="-128"/>
              </a:rPr>
              <a:t>に</a:t>
            </a:r>
            <a:r>
              <a:rPr kumimoji="0" lang="ja-JP" altLang="en-US" kern="0" dirty="0" smtClean="0">
                <a:solidFill>
                  <a:prstClr val="black"/>
                </a:solidFill>
                <a:latin typeface="Meiryo UI" panose="020B0604030504040204" pitchFamily="50" charset="-128"/>
                <a:ea typeface="Meiryo UI" panose="020B0604030504040204" pitchFamily="50" charset="-128"/>
              </a:rPr>
              <a:t>鑑み</a:t>
            </a:r>
            <a:r>
              <a:rPr kumimoji="0" lang="ja-JP" altLang="en-US" kern="0" dirty="0">
                <a:solidFill>
                  <a:prstClr val="black"/>
                </a:solidFill>
                <a:latin typeface="Meiryo UI" panose="020B0604030504040204" pitchFamily="50" charset="-128"/>
                <a:ea typeface="Meiryo UI" panose="020B0604030504040204" pitchFamily="50" charset="-128"/>
              </a:rPr>
              <a:t>、</a:t>
            </a:r>
            <a:r>
              <a:rPr kumimoji="0" lang="ja-JP" altLang="en-US" kern="0" dirty="0" smtClean="0">
                <a:solidFill>
                  <a:prstClr val="black"/>
                </a:solidFill>
                <a:latin typeface="Meiryo UI" panose="020B0604030504040204" pitchFamily="50" charset="-128"/>
                <a:ea typeface="Meiryo UI" panose="020B0604030504040204" pitchFamily="50" charset="-128"/>
              </a:rPr>
              <a:t>試行結果を踏まえた検討が必要</a:t>
            </a:r>
            <a:r>
              <a:rPr kumimoji="0" lang="ja-JP" altLang="en-US" kern="0" dirty="0">
                <a:solidFill>
                  <a:prstClr val="black"/>
                </a:solidFill>
                <a:latin typeface="Meiryo UI" panose="020B0604030504040204" pitchFamily="50" charset="-128"/>
                <a:ea typeface="Meiryo UI" panose="020B0604030504040204" pitchFamily="50" charset="-128"/>
              </a:rPr>
              <a:t>。</a:t>
            </a:r>
            <a:endParaRPr kumimoji="0" lang="en-US" altLang="ja-JP" kern="0" dirty="0" smtClean="0">
              <a:solidFill>
                <a:prstClr val="black"/>
              </a:solidFill>
              <a:latin typeface="Meiryo UI" panose="020B0604030504040204" pitchFamily="50" charset="-128"/>
              <a:ea typeface="Meiryo UI" panose="020B0604030504040204" pitchFamily="50" charset="-128"/>
            </a:endParaRPr>
          </a:p>
        </p:txBody>
      </p:sp>
      <p:sp>
        <p:nvSpPr>
          <p:cNvPr id="22" name="正方形/長方形 21"/>
          <p:cNvSpPr/>
          <p:nvPr/>
        </p:nvSpPr>
        <p:spPr>
          <a:xfrm>
            <a:off x="1975703" y="2708920"/>
            <a:ext cx="2088232" cy="348094"/>
          </a:xfrm>
          <a:prstGeom prst="rect">
            <a:avLst/>
          </a:prstGeom>
          <a:noFill/>
          <a:ln w="25400" cap="flat" cmpd="sng" algn="ctr">
            <a:no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8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en-US" altLang="ja-JP" sz="1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0" lang="ja-JP" altLang="en-US" sz="1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en-US" altLang="ja-JP" sz="1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0" lang="ja-JP" altLang="en-US" sz="1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スライド</a:t>
            </a:r>
            <a:r>
              <a:rPr kumimoji="0" lang="ja-JP" altLang="en-US" sz="18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にて</a:t>
            </a:r>
            <a:endParaRPr kumimoji="0" lang="en-US" altLang="ja-JP" sz="18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3" name="正方形/長方形 22"/>
          <p:cNvSpPr/>
          <p:nvPr/>
        </p:nvSpPr>
        <p:spPr>
          <a:xfrm>
            <a:off x="2051720" y="4652224"/>
            <a:ext cx="2088232" cy="348094"/>
          </a:xfrm>
          <a:prstGeom prst="rect">
            <a:avLst/>
          </a:prstGeom>
          <a:noFill/>
          <a:ln w="25400" cap="flat" cmpd="sng" algn="ctr">
            <a:no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※4</a:t>
            </a:r>
            <a:r>
              <a:rPr kumimoji="0" lang="ja-JP" altLang="en-US" sz="1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en-US" altLang="ja-JP" kern="0" dirty="0">
                <a:solidFill>
                  <a:prstClr val="black"/>
                </a:solidFill>
                <a:latin typeface="Meiryo UI" panose="020B0604030504040204" pitchFamily="50" charset="-128"/>
                <a:ea typeface="Meiryo UI" panose="020B0604030504040204" pitchFamily="50" charset="-128"/>
              </a:rPr>
              <a:t>6</a:t>
            </a:r>
            <a:r>
              <a:rPr kumimoji="0" lang="ja-JP" altLang="en-US" sz="1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スライド</a:t>
            </a:r>
            <a:r>
              <a:rPr kumimoji="0" lang="ja-JP" altLang="en-US" sz="18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にて</a:t>
            </a:r>
            <a:endParaRPr kumimoji="0" lang="en-US" altLang="ja-JP" sz="18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900754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0"/>
          </p:nvPr>
        </p:nvSpPr>
        <p:spPr>
          <a:xfrm>
            <a:off x="1576412" y="6245225"/>
            <a:ext cx="5991175" cy="457200"/>
          </a:xfrm>
        </p:spPr>
        <p:txBody>
          <a:bodyPr/>
          <a:lstStyle/>
          <a:p>
            <a:pPr>
              <a:defRPr/>
            </a:pPr>
            <a:r>
              <a:rPr lang="ja-JP" altLang="en-US" dirty="0" smtClean="0"/>
              <a:t>取扱注意　ふくしま応援企業ネットワーク関係者限り　ふくしま応援企業ネットワーク事務局　</a:t>
            </a:r>
            <a:r>
              <a:rPr lang="en-US" altLang="ja-JP" dirty="0" smtClean="0"/>
              <a:t>2020.12</a:t>
            </a:r>
            <a:endParaRPr lang="en-US" altLang="ja-JP" dirty="0"/>
          </a:p>
        </p:txBody>
      </p:sp>
      <p:sp>
        <p:nvSpPr>
          <p:cNvPr id="5" name="スライド番号プレースホルダー 4"/>
          <p:cNvSpPr>
            <a:spLocks noGrp="1"/>
          </p:cNvSpPr>
          <p:nvPr>
            <p:ph type="sldNum" sz="quarter" idx="11"/>
          </p:nvPr>
        </p:nvSpPr>
        <p:spPr/>
        <p:txBody>
          <a:bodyPr/>
          <a:lstStyle/>
          <a:p>
            <a:pPr>
              <a:defRPr/>
            </a:pPr>
            <a:fld id="{CF91B83E-FC23-4723-A039-51A8C34006F3}" type="slidenum">
              <a:rPr lang="ja-JP" altLang="en-US" smtClean="0"/>
              <a:pPr>
                <a:defRPr/>
              </a:pPr>
              <a:t>2</a:t>
            </a:fld>
            <a:endParaRPr lang="ja-JP" altLang="en-US" dirty="0"/>
          </a:p>
        </p:txBody>
      </p:sp>
      <p:sp>
        <p:nvSpPr>
          <p:cNvPr id="6" name="テキスト プレースホルダ 2"/>
          <p:cNvSpPr txBox="1">
            <a:spLocks/>
          </p:cNvSpPr>
          <p:nvPr/>
        </p:nvSpPr>
        <p:spPr bwMode="auto">
          <a:xfrm>
            <a:off x="32646" y="55714"/>
            <a:ext cx="72739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lnSpcReduction="10000"/>
          </a:bodyPr>
          <a:lstStyle>
            <a:lvl1pPr marL="342900" indent="-342900" algn="l" rtl="0" eaLnBrk="0" fontAlgn="base" hangingPunct="0">
              <a:spcBef>
                <a:spcPct val="20000"/>
              </a:spcBef>
              <a:spcAft>
                <a:spcPct val="0"/>
              </a:spcAft>
              <a:buFont typeface="Arial" panose="020B0604020202020204" pitchFamily="34" charset="0"/>
              <a:buNone/>
              <a:defRPr kumimoji="1" sz="1800" kern="1200">
                <a:solidFill>
                  <a:schemeClr val="tx1"/>
                </a:solidFill>
                <a:latin typeface="Meiryo UI" panose="020B0604030504040204" pitchFamily="50" charset="-128"/>
                <a:ea typeface="Meiryo UI" panose="020B0604030504040204" pitchFamily="50" charset="-128"/>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1" lang="ja-JP" altLang="en-US" sz="2400" b="1" i="0" u="none" strike="noStrike" kern="120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n-cs"/>
              </a:rPr>
              <a:t>２</a:t>
            </a:r>
            <a:r>
              <a:rPr kumimoji="1" lang="en-US" altLang="ja-JP" sz="2400" b="1" i="0" u="none" strike="noStrike" kern="120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n-cs"/>
              </a:rPr>
              <a:t>-1</a:t>
            </a:r>
            <a:r>
              <a:rPr kumimoji="1" lang="ja-JP" altLang="en-US" sz="2400" b="1" i="0" u="none" strike="noStrike" kern="1200" cap="none" spc="0" normalizeH="0" baseline="0" noProof="0" dirty="0" err="1" smtClean="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ja-JP" altLang="en-US" sz="2400" b="1" i="0" u="none" strike="noStrike" kern="120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幹事連絡会（</a:t>
            </a:r>
            <a:r>
              <a:rPr kumimoji="1" lang="en-US" altLang="ja-JP" sz="2400" b="1" i="0" u="none" strike="noStrike" kern="120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n-cs"/>
              </a:rPr>
              <a:t>10</a:t>
            </a:r>
            <a:r>
              <a:rPr kumimoji="1" lang="ja-JP" altLang="en-US" sz="2400" b="1" i="0" u="none" strike="noStrike" kern="120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n-cs"/>
              </a:rPr>
              <a:t>月実施状況・おさらい）</a:t>
            </a:r>
          </a:p>
        </p:txBody>
      </p:sp>
      <p:sp>
        <p:nvSpPr>
          <p:cNvPr id="7" name="テキスト ボックス 6"/>
          <p:cNvSpPr txBox="1"/>
          <p:nvPr/>
        </p:nvSpPr>
        <p:spPr>
          <a:xfrm>
            <a:off x="0" y="821298"/>
            <a:ext cx="9144000" cy="5607089"/>
          </a:xfrm>
          <a:prstGeom prst="rect">
            <a:avLst/>
          </a:prstGeom>
          <a:solidFill>
            <a:sysClr val="window" lastClr="FFFFFF">
              <a:lumMod val="95000"/>
            </a:sysClr>
          </a:solidFill>
        </p:spPr>
        <p:txBody>
          <a:bodyPr wrap="square" lIns="66462" tIns="33231" rIns="66462" bIns="33231">
            <a:spAutoFit/>
          </a:bodyPr>
          <a:lstStyle/>
          <a:p>
            <a:pPr marL="285750" indent="-285750" eaLnBrk="1" fontAlgn="auto" hangingPunct="1">
              <a:spcBef>
                <a:spcPts val="0"/>
              </a:spcBef>
              <a:spcAft>
                <a:spcPts val="0"/>
              </a:spcAft>
              <a:buFont typeface="Wingdings" panose="05000000000000000000" pitchFamily="2" charset="2"/>
              <a:buChar char="l"/>
              <a:defRPr/>
            </a:pPr>
            <a:r>
              <a:rPr kumimoji="0" lang="ja-JP" altLang="en-US" kern="0" dirty="0" smtClean="0">
                <a:solidFill>
                  <a:prstClr val="black"/>
                </a:solidFill>
                <a:latin typeface="Meiryo UI" panose="020B0604030504040204" pitchFamily="50" charset="-128"/>
                <a:ea typeface="Meiryo UI" panose="020B0604030504040204" pitchFamily="50" charset="-128"/>
              </a:rPr>
              <a:t>コロナ禍において開催方法を模索する中、</a:t>
            </a:r>
            <a:r>
              <a:rPr kumimoji="0" lang="en-US" altLang="ja-JP" kern="0" dirty="0" smtClean="0">
                <a:solidFill>
                  <a:prstClr val="black"/>
                </a:solidFill>
                <a:latin typeface="Meiryo UI" panose="020B0604030504040204" pitchFamily="50" charset="-128"/>
                <a:ea typeface="Meiryo UI" panose="020B0604030504040204" pitchFamily="50" charset="-128"/>
              </a:rPr>
              <a:t>10</a:t>
            </a:r>
            <a:r>
              <a:rPr kumimoji="0" lang="ja-JP" altLang="en-US" kern="0" dirty="0" smtClean="0">
                <a:solidFill>
                  <a:prstClr val="black"/>
                </a:solidFill>
                <a:latin typeface="Meiryo UI" panose="020B0604030504040204" pitchFamily="50" charset="-128"/>
                <a:ea typeface="Meiryo UI" panose="020B0604030504040204" pitchFamily="50" charset="-128"/>
              </a:rPr>
              <a:t>月の幹事連絡会をオンライン（</a:t>
            </a:r>
            <a:r>
              <a:rPr kumimoji="0" lang="en-US" altLang="ja-JP" kern="0" dirty="0" err="1" smtClean="0">
                <a:solidFill>
                  <a:prstClr val="black"/>
                </a:solidFill>
                <a:latin typeface="Meiryo UI" panose="020B0604030504040204" pitchFamily="50" charset="-128"/>
                <a:ea typeface="Meiryo UI" panose="020B0604030504040204" pitchFamily="50" charset="-128"/>
              </a:rPr>
              <a:t>Webexmeetings</a:t>
            </a:r>
            <a:r>
              <a:rPr kumimoji="0" lang="ja-JP" altLang="en-US" kern="0" dirty="0" smtClean="0">
                <a:solidFill>
                  <a:prstClr val="black"/>
                </a:solidFill>
                <a:latin typeface="Meiryo UI" panose="020B0604030504040204" pitchFamily="50" charset="-128"/>
                <a:ea typeface="Meiryo UI" panose="020B0604030504040204" pitchFamily="50" charset="-128"/>
              </a:rPr>
              <a:t>）で実施。</a:t>
            </a:r>
            <a:endParaRPr kumimoji="0" lang="en-US" altLang="ja-JP" kern="0" dirty="0" smtClean="0">
              <a:solidFill>
                <a:prstClr val="black"/>
              </a:solidFill>
              <a:latin typeface="Meiryo UI" panose="020B0604030504040204" pitchFamily="50" charset="-128"/>
              <a:ea typeface="Meiryo UI" panose="020B0604030504040204" pitchFamily="50" charset="-128"/>
            </a:endParaRPr>
          </a:p>
          <a:p>
            <a:pPr eaLnBrk="1" fontAlgn="auto" hangingPunct="1">
              <a:spcBef>
                <a:spcPts val="0"/>
              </a:spcBef>
              <a:spcAft>
                <a:spcPts val="0"/>
              </a:spcAft>
              <a:defRPr/>
            </a:pPr>
            <a:r>
              <a:rPr kumimoji="0" lang="ja-JP" altLang="en-US" kern="0" dirty="0" smtClean="0">
                <a:solidFill>
                  <a:prstClr val="black"/>
                </a:solidFill>
                <a:latin typeface="Meiryo UI" panose="020B0604030504040204" pitchFamily="50" charset="-128"/>
                <a:ea typeface="Meiryo UI" panose="020B0604030504040204" pitchFamily="50" charset="-128"/>
              </a:rPr>
              <a:t>　⇒オンライン不可の企業があったものの福島会場・東京会場・会員企業各社をオンラインで繋ぎ、</a:t>
            </a:r>
            <a:endParaRPr kumimoji="0" lang="en-US" altLang="ja-JP" kern="0" dirty="0" smtClean="0">
              <a:solidFill>
                <a:prstClr val="black"/>
              </a:solidFill>
              <a:latin typeface="Meiryo UI" panose="020B0604030504040204" pitchFamily="50" charset="-128"/>
              <a:ea typeface="Meiryo UI" panose="020B0604030504040204" pitchFamily="50" charset="-128"/>
            </a:endParaRPr>
          </a:p>
          <a:p>
            <a:pPr eaLnBrk="1" fontAlgn="auto" hangingPunct="1">
              <a:spcBef>
                <a:spcPts val="0"/>
              </a:spcBef>
              <a:spcAft>
                <a:spcPts val="0"/>
              </a:spcAft>
              <a:defRPr/>
            </a:pPr>
            <a:r>
              <a:rPr kumimoji="0" lang="ja-JP" altLang="en-US" kern="0" dirty="0">
                <a:solidFill>
                  <a:prstClr val="black"/>
                </a:solidFill>
                <a:latin typeface="Meiryo UI" panose="020B0604030504040204" pitchFamily="50" charset="-128"/>
                <a:ea typeface="Meiryo UI" panose="020B0604030504040204" pitchFamily="50" charset="-128"/>
              </a:rPr>
              <a:t>　</a:t>
            </a:r>
            <a:r>
              <a:rPr kumimoji="0" lang="ja-JP" altLang="en-US" kern="0" dirty="0" smtClean="0">
                <a:solidFill>
                  <a:prstClr val="black"/>
                </a:solidFill>
                <a:latin typeface="Meiryo UI" panose="020B0604030504040204" pitchFamily="50" charset="-128"/>
                <a:ea typeface="Meiryo UI" panose="020B0604030504040204" pitchFamily="50" charset="-128"/>
              </a:rPr>
              <a:t>　会の進行自体は滞りなく</a:t>
            </a:r>
            <a:r>
              <a:rPr kumimoji="0" lang="ja-JP" altLang="en-US" kern="0" dirty="0">
                <a:solidFill>
                  <a:prstClr val="black"/>
                </a:solidFill>
                <a:latin typeface="Meiryo UI" panose="020B0604030504040204" pitchFamily="50" charset="-128"/>
                <a:ea typeface="Meiryo UI" panose="020B0604030504040204" pitchFamily="50" charset="-128"/>
              </a:rPr>
              <a:t>行</a:t>
            </a:r>
            <a:r>
              <a:rPr kumimoji="0" lang="ja-JP" altLang="en-US" kern="0" dirty="0" smtClean="0">
                <a:solidFill>
                  <a:prstClr val="black"/>
                </a:solidFill>
                <a:latin typeface="Meiryo UI" panose="020B0604030504040204" pitchFamily="50" charset="-128"/>
                <a:ea typeface="Meiryo UI" panose="020B0604030504040204" pitchFamily="50" charset="-128"/>
              </a:rPr>
              <a:t>えた。</a:t>
            </a:r>
            <a:endParaRPr kumimoji="0" lang="en-US" altLang="ja-JP" kern="0" dirty="0" smtClean="0">
              <a:solidFill>
                <a:prstClr val="black"/>
              </a:solidFill>
              <a:latin typeface="Meiryo UI" panose="020B0604030504040204" pitchFamily="50" charset="-128"/>
              <a:ea typeface="Meiryo UI" panose="020B0604030504040204" pitchFamily="50" charset="-128"/>
            </a:endParaRPr>
          </a:p>
          <a:p>
            <a:pPr eaLnBrk="1" fontAlgn="auto" hangingPunct="1">
              <a:spcBef>
                <a:spcPts val="0"/>
              </a:spcBef>
              <a:spcAft>
                <a:spcPts val="0"/>
              </a:spcAft>
              <a:defRPr/>
            </a:pPr>
            <a:endParaRPr kumimoji="0" lang="en-US" altLang="ja-JP" kern="0" dirty="0" smtClean="0">
              <a:solidFill>
                <a:prstClr val="black"/>
              </a:solidFill>
              <a:latin typeface="Meiryo UI" panose="020B0604030504040204" pitchFamily="50" charset="-128"/>
              <a:ea typeface="Meiryo UI" panose="020B0604030504040204" pitchFamily="50" charset="-128"/>
            </a:endParaRPr>
          </a:p>
          <a:p>
            <a:pPr eaLnBrk="1" fontAlgn="auto" hangingPunct="1">
              <a:spcBef>
                <a:spcPts val="0"/>
              </a:spcBef>
              <a:spcAft>
                <a:spcPts val="0"/>
              </a:spcAft>
              <a:defRPr/>
            </a:pPr>
            <a:endParaRPr kumimoji="0" lang="en-US" altLang="ja-JP" kern="0" dirty="0" smtClean="0">
              <a:solidFill>
                <a:prstClr val="black"/>
              </a:solidFill>
              <a:latin typeface="Meiryo UI" panose="020B0604030504040204" pitchFamily="50" charset="-128"/>
              <a:ea typeface="Meiryo UI" panose="020B0604030504040204" pitchFamily="50" charset="-128"/>
            </a:endParaRPr>
          </a:p>
          <a:p>
            <a:pPr eaLnBrk="1" fontAlgn="auto" hangingPunct="1">
              <a:spcBef>
                <a:spcPts val="0"/>
              </a:spcBef>
              <a:spcAft>
                <a:spcPts val="0"/>
              </a:spcAft>
              <a:defRPr/>
            </a:pPr>
            <a:endParaRPr kumimoji="0" lang="en-US" altLang="ja-JP" kern="0" dirty="0">
              <a:solidFill>
                <a:prstClr val="black"/>
              </a:solidFill>
              <a:latin typeface="Meiryo UI" panose="020B0604030504040204" pitchFamily="50" charset="-128"/>
              <a:ea typeface="Meiryo UI" panose="020B0604030504040204" pitchFamily="50" charset="-128"/>
            </a:endParaRPr>
          </a:p>
          <a:p>
            <a:pPr eaLnBrk="1" fontAlgn="auto" hangingPunct="1">
              <a:spcBef>
                <a:spcPts val="0"/>
              </a:spcBef>
              <a:spcAft>
                <a:spcPts val="0"/>
              </a:spcAft>
              <a:defRPr/>
            </a:pPr>
            <a:endParaRPr kumimoji="0" lang="en-US" altLang="ja-JP" kern="0" dirty="0" smtClean="0">
              <a:solidFill>
                <a:prstClr val="black"/>
              </a:solidFill>
              <a:latin typeface="Meiryo UI" panose="020B0604030504040204" pitchFamily="50" charset="-128"/>
              <a:ea typeface="Meiryo UI" panose="020B0604030504040204" pitchFamily="50" charset="-128"/>
            </a:endParaRPr>
          </a:p>
          <a:p>
            <a:pPr eaLnBrk="1" fontAlgn="auto" hangingPunct="1">
              <a:spcBef>
                <a:spcPts val="0"/>
              </a:spcBef>
              <a:spcAft>
                <a:spcPts val="0"/>
              </a:spcAft>
              <a:defRPr/>
            </a:pPr>
            <a:endParaRPr kumimoji="0" lang="en-US" altLang="ja-JP" kern="0" dirty="0">
              <a:solidFill>
                <a:prstClr val="black"/>
              </a:solidFill>
              <a:latin typeface="Meiryo UI" panose="020B0604030504040204" pitchFamily="50" charset="-128"/>
              <a:ea typeface="Meiryo UI" panose="020B0604030504040204" pitchFamily="50" charset="-128"/>
            </a:endParaRPr>
          </a:p>
          <a:p>
            <a:pPr eaLnBrk="1" fontAlgn="auto" hangingPunct="1">
              <a:spcBef>
                <a:spcPts val="0"/>
              </a:spcBef>
              <a:spcAft>
                <a:spcPts val="0"/>
              </a:spcAft>
              <a:defRPr/>
            </a:pPr>
            <a:endParaRPr kumimoji="0" lang="en-US" altLang="ja-JP" kern="0" dirty="0" smtClean="0">
              <a:solidFill>
                <a:prstClr val="black"/>
              </a:solidFill>
              <a:latin typeface="Meiryo UI" panose="020B0604030504040204" pitchFamily="50" charset="-128"/>
              <a:ea typeface="Meiryo UI" panose="020B0604030504040204" pitchFamily="50" charset="-128"/>
            </a:endParaRPr>
          </a:p>
          <a:p>
            <a:pPr eaLnBrk="1" fontAlgn="auto" hangingPunct="1">
              <a:spcBef>
                <a:spcPts val="0"/>
              </a:spcBef>
              <a:spcAft>
                <a:spcPts val="0"/>
              </a:spcAft>
              <a:defRPr/>
            </a:pPr>
            <a:r>
              <a:rPr kumimoji="0" lang="ja-JP" altLang="en-US" kern="0" dirty="0" smtClean="0">
                <a:solidFill>
                  <a:prstClr val="black"/>
                </a:solidFill>
                <a:latin typeface="Meiryo UI" panose="020B0604030504040204" pitchFamily="50" charset="-128"/>
                <a:ea typeface="Meiryo UI" panose="020B0604030504040204" pitchFamily="50" charset="-128"/>
              </a:rPr>
              <a:t>以下、</a:t>
            </a:r>
            <a:r>
              <a:rPr kumimoji="0" lang="en-US" altLang="ja-JP" kern="0" dirty="0" smtClean="0">
                <a:solidFill>
                  <a:prstClr val="black"/>
                </a:solidFill>
                <a:latin typeface="Meiryo UI" panose="020B0604030504040204" pitchFamily="50" charset="-128"/>
                <a:ea typeface="Meiryo UI" panose="020B0604030504040204" pitchFamily="50" charset="-128"/>
              </a:rPr>
              <a:t>10</a:t>
            </a:r>
            <a:r>
              <a:rPr kumimoji="0" lang="ja-JP" altLang="en-US" kern="0" dirty="0" smtClean="0">
                <a:solidFill>
                  <a:prstClr val="black"/>
                </a:solidFill>
                <a:latin typeface="Meiryo UI" panose="020B0604030504040204" pitchFamily="50" charset="-128"/>
                <a:ea typeface="Meiryo UI" panose="020B0604030504040204" pitchFamily="50" charset="-128"/>
              </a:rPr>
              <a:t>月幹事連絡会の実施状況と実施後の評価</a:t>
            </a:r>
            <a:endParaRPr kumimoji="0" lang="en-US" altLang="ja-JP" kern="0" dirty="0" smtClean="0">
              <a:solidFill>
                <a:prstClr val="black"/>
              </a:solidFill>
              <a:latin typeface="Meiryo UI" panose="020B0604030504040204" pitchFamily="50" charset="-128"/>
              <a:ea typeface="Meiryo UI" panose="020B0604030504040204" pitchFamily="50" charset="-128"/>
            </a:endParaRPr>
          </a:p>
          <a:p>
            <a:pPr eaLnBrk="1" fontAlgn="auto" hangingPunct="1">
              <a:spcBef>
                <a:spcPts val="0"/>
              </a:spcBef>
              <a:spcAft>
                <a:spcPts val="0"/>
              </a:spcAft>
              <a:defRPr/>
            </a:pPr>
            <a:r>
              <a:rPr kumimoji="0" lang="en-US" altLang="ja-JP" kern="0" dirty="0" smtClean="0">
                <a:solidFill>
                  <a:prstClr val="black"/>
                </a:solidFill>
                <a:latin typeface="Meiryo UI" panose="020B0604030504040204" pitchFamily="50" charset="-128"/>
                <a:ea typeface="Meiryo UI" panose="020B0604030504040204" pitchFamily="50" charset="-128"/>
              </a:rPr>
              <a:t>【</a:t>
            </a:r>
            <a:r>
              <a:rPr kumimoji="0" lang="ja-JP" altLang="en-US" kern="0" dirty="0" smtClean="0">
                <a:solidFill>
                  <a:prstClr val="black"/>
                </a:solidFill>
                <a:latin typeface="Meiryo UI" panose="020B0604030504040204" pitchFamily="50" charset="-128"/>
                <a:ea typeface="Meiryo UI" panose="020B0604030504040204" pitchFamily="50" charset="-128"/>
              </a:rPr>
              <a:t>実施状況</a:t>
            </a:r>
            <a:r>
              <a:rPr kumimoji="0" lang="en-US" altLang="ja-JP" kern="0" dirty="0" smtClean="0">
                <a:solidFill>
                  <a:prstClr val="black"/>
                </a:solidFill>
                <a:latin typeface="Meiryo UI" panose="020B0604030504040204" pitchFamily="50" charset="-128"/>
                <a:ea typeface="Meiryo UI" panose="020B0604030504040204" pitchFamily="50" charset="-128"/>
              </a:rPr>
              <a:t>】</a:t>
            </a:r>
          </a:p>
          <a:p>
            <a:pPr marL="285750" indent="-285750" eaLnBrk="1" fontAlgn="auto" hangingPunct="1">
              <a:buFont typeface="Wingdings" panose="05000000000000000000" pitchFamily="2" charset="2"/>
              <a:buChar char="Ø"/>
            </a:pPr>
            <a:r>
              <a:rPr lang="ja-JP" altLang="ja-JP" dirty="0">
                <a:solidFill>
                  <a:prstClr val="black"/>
                </a:solidFill>
                <a:latin typeface="Meiryo UI" panose="020B0604030504040204" pitchFamily="50" charset="-128"/>
                <a:ea typeface="Meiryo UI" panose="020B0604030504040204" pitchFamily="50" charset="-128"/>
              </a:rPr>
              <a:t>東京開催の参集型と遜色ない企業数（傍聴含む出席者は最多と推定）に参加</a:t>
            </a:r>
            <a:r>
              <a:rPr lang="ja-JP" altLang="ja-JP" dirty="0" smtClean="0">
                <a:solidFill>
                  <a:prstClr val="black"/>
                </a:solidFill>
                <a:latin typeface="Meiryo UI" panose="020B0604030504040204" pitchFamily="50" charset="-128"/>
                <a:ea typeface="Meiryo UI" panose="020B0604030504040204" pitchFamily="50" charset="-128"/>
              </a:rPr>
              <a:t>いただ</a:t>
            </a:r>
            <a:r>
              <a:rPr lang="ja-JP" altLang="en-US" dirty="0" smtClean="0">
                <a:solidFill>
                  <a:prstClr val="black"/>
                </a:solidFill>
                <a:latin typeface="Meiryo UI" panose="020B0604030504040204" pitchFamily="50" charset="-128"/>
                <a:ea typeface="Meiryo UI" panose="020B0604030504040204" pitchFamily="50" charset="-128"/>
              </a:rPr>
              <a:t>き</a:t>
            </a:r>
            <a:r>
              <a:rPr lang="ja-JP" altLang="ja-JP" dirty="0" smtClean="0">
                <a:solidFill>
                  <a:prstClr val="black"/>
                </a:solidFill>
                <a:latin typeface="Meiryo UI" panose="020B0604030504040204" pitchFamily="50" charset="-128"/>
                <a:ea typeface="Meiryo UI" panose="020B0604030504040204" pitchFamily="50" charset="-128"/>
              </a:rPr>
              <a:t>、</a:t>
            </a:r>
            <a:r>
              <a:rPr lang="ja-JP" altLang="ja-JP" dirty="0">
                <a:solidFill>
                  <a:prstClr val="black"/>
                </a:solidFill>
                <a:latin typeface="Meiryo UI" panose="020B0604030504040204" pitchFamily="50" charset="-128"/>
                <a:ea typeface="Meiryo UI" panose="020B0604030504040204" pitchFamily="50" charset="-128"/>
              </a:rPr>
              <a:t>「オンライン」での開催が可能である</a:t>
            </a:r>
            <a:r>
              <a:rPr lang="ja-JP" altLang="ja-JP" dirty="0" smtClean="0">
                <a:solidFill>
                  <a:prstClr val="black"/>
                </a:solidFill>
                <a:latin typeface="Meiryo UI" panose="020B0604030504040204" pitchFamily="50" charset="-128"/>
                <a:ea typeface="Meiryo UI" panose="020B0604030504040204" pitchFamily="50" charset="-128"/>
              </a:rPr>
              <a:t>こと</a:t>
            </a:r>
            <a:r>
              <a:rPr lang="ja-JP" altLang="en-US" dirty="0" smtClean="0">
                <a:solidFill>
                  <a:prstClr val="black"/>
                </a:solidFill>
                <a:latin typeface="Meiryo UI" panose="020B0604030504040204" pitchFamily="50" charset="-128"/>
                <a:ea typeface="Meiryo UI" panose="020B0604030504040204" pitchFamily="50" charset="-128"/>
              </a:rPr>
              <a:t>を</a:t>
            </a:r>
            <a:r>
              <a:rPr lang="ja-JP" altLang="ja-JP" dirty="0" smtClean="0">
                <a:solidFill>
                  <a:prstClr val="black"/>
                </a:solidFill>
                <a:latin typeface="Meiryo UI" panose="020B0604030504040204" pitchFamily="50" charset="-128"/>
                <a:ea typeface="Meiryo UI" panose="020B0604030504040204" pitchFamily="50" charset="-128"/>
              </a:rPr>
              <a:t>実証。</a:t>
            </a:r>
            <a:endParaRPr lang="en-US" altLang="ja-JP" dirty="0" smtClean="0">
              <a:solidFill>
                <a:prstClr val="black"/>
              </a:solidFill>
              <a:latin typeface="Meiryo UI" panose="020B0604030504040204" pitchFamily="50" charset="-128"/>
              <a:ea typeface="Meiryo UI" panose="020B0604030504040204" pitchFamily="50" charset="-128"/>
            </a:endParaRPr>
          </a:p>
          <a:p>
            <a:pPr eaLnBrk="1" fontAlgn="auto" hangingPunct="1"/>
            <a:r>
              <a:rPr lang="ja-JP" altLang="en-US" dirty="0">
                <a:solidFill>
                  <a:prstClr val="black"/>
                </a:solidFill>
                <a:latin typeface="Meiryo UI" panose="020B0604030504040204" pitchFamily="50" charset="-128"/>
                <a:ea typeface="Meiryo UI" panose="020B0604030504040204" pitchFamily="50" charset="-128"/>
              </a:rPr>
              <a:t>　</a:t>
            </a:r>
            <a:r>
              <a:rPr lang="ja-JP" altLang="ja-JP" dirty="0" smtClean="0">
                <a:solidFill>
                  <a:prstClr val="black"/>
                </a:solidFill>
                <a:latin typeface="Meiryo UI" panose="020B0604030504040204" pitchFamily="50" charset="-128"/>
                <a:ea typeface="Meiryo UI" panose="020B0604030504040204" pitchFamily="50" charset="-128"/>
              </a:rPr>
              <a:t>（</a:t>
            </a:r>
            <a:r>
              <a:rPr lang="en-US" altLang="ja-JP" dirty="0" err="1">
                <a:solidFill>
                  <a:prstClr val="black"/>
                </a:solidFill>
                <a:latin typeface="Meiryo UI" panose="020B0604030504040204" pitchFamily="50" charset="-128"/>
                <a:ea typeface="Meiryo UI" panose="020B0604030504040204" pitchFamily="50" charset="-128"/>
              </a:rPr>
              <a:t>Webex</a:t>
            </a:r>
            <a:r>
              <a:rPr lang="ja-JP" altLang="ja-JP" dirty="0">
                <a:solidFill>
                  <a:prstClr val="black"/>
                </a:solidFill>
                <a:latin typeface="Meiryo UI" panose="020B0604030504040204" pitchFamily="50" charset="-128"/>
                <a:ea typeface="Meiryo UI" panose="020B0604030504040204" pitchFamily="50" charset="-128"/>
              </a:rPr>
              <a:t>利用可能</a:t>
            </a:r>
            <a:r>
              <a:rPr lang="en-US" altLang="ja-JP" dirty="0">
                <a:solidFill>
                  <a:prstClr val="black"/>
                </a:solidFill>
                <a:latin typeface="Meiryo UI" panose="020B0604030504040204" pitchFamily="50" charset="-128"/>
                <a:ea typeface="Meiryo UI" panose="020B0604030504040204" pitchFamily="50" charset="-128"/>
              </a:rPr>
              <a:t>102</a:t>
            </a:r>
            <a:r>
              <a:rPr lang="ja-JP" altLang="ja-JP" dirty="0">
                <a:solidFill>
                  <a:prstClr val="black"/>
                </a:solidFill>
                <a:latin typeface="Meiryo UI" panose="020B0604030504040204" pitchFamily="50" charset="-128"/>
                <a:ea typeface="Meiryo UI" panose="020B0604030504040204" pitchFamily="50" charset="-128"/>
              </a:rPr>
              <a:t>社</a:t>
            </a:r>
            <a:r>
              <a:rPr lang="en-US" altLang="ja-JP" dirty="0">
                <a:solidFill>
                  <a:prstClr val="black"/>
                </a:solidFill>
                <a:latin typeface="Meiryo UI" panose="020B0604030504040204" pitchFamily="50" charset="-128"/>
                <a:ea typeface="Meiryo UI" panose="020B0604030504040204" pitchFamily="50" charset="-128"/>
              </a:rPr>
              <a:t>/152</a:t>
            </a:r>
            <a:r>
              <a:rPr lang="ja-JP" altLang="ja-JP" dirty="0">
                <a:solidFill>
                  <a:prstClr val="black"/>
                </a:solidFill>
                <a:latin typeface="Meiryo UI" panose="020B0604030504040204" pitchFamily="50" charset="-128"/>
                <a:ea typeface="Meiryo UI" panose="020B0604030504040204" pitchFamily="50" charset="-128"/>
              </a:rPr>
              <a:t>社のうち</a:t>
            </a:r>
            <a:r>
              <a:rPr lang="en-US" altLang="ja-JP" dirty="0">
                <a:solidFill>
                  <a:prstClr val="black"/>
                </a:solidFill>
                <a:latin typeface="Meiryo UI" panose="020B0604030504040204" pitchFamily="50" charset="-128"/>
                <a:ea typeface="Meiryo UI" panose="020B0604030504040204" pitchFamily="50" charset="-128"/>
              </a:rPr>
              <a:t>82</a:t>
            </a:r>
            <a:r>
              <a:rPr lang="ja-JP" altLang="ja-JP" dirty="0">
                <a:solidFill>
                  <a:prstClr val="black"/>
                </a:solidFill>
                <a:latin typeface="Meiryo UI" panose="020B0604030504040204" pitchFamily="50" charset="-128"/>
                <a:ea typeface="Meiryo UI" panose="020B0604030504040204" pitchFamily="50" charset="-128"/>
              </a:rPr>
              <a:t>社、約</a:t>
            </a:r>
            <a:r>
              <a:rPr lang="en-US" altLang="ja-JP" dirty="0">
                <a:solidFill>
                  <a:prstClr val="black"/>
                </a:solidFill>
                <a:latin typeface="Meiryo UI" panose="020B0604030504040204" pitchFamily="50" charset="-128"/>
                <a:ea typeface="Meiryo UI" panose="020B0604030504040204" pitchFamily="50" charset="-128"/>
              </a:rPr>
              <a:t>80</a:t>
            </a:r>
            <a:r>
              <a:rPr lang="ja-JP" altLang="ja-JP" dirty="0">
                <a:solidFill>
                  <a:prstClr val="black"/>
                </a:solidFill>
                <a:latin typeface="Meiryo UI" panose="020B0604030504040204" pitchFamily="50" charset="-128"/>
                <a:ea typeface="Meiryo UI" panose="020B0604030504040204" pitchFamily="50" charset="-128"/>
              </a:rPr>
              <a:t>％の企業が参加</a:t>
            </a:r>
            <a:r>
              <a:rPr lang="ja-JP" altLang="ja-JP" dirty="0" smtClean="0">
                <a:solidFill>
                  <a:prstClr val="black"/>
                </a:solidFill>
                <a:latin typeface="Meiryo UI" panose="020B0604030504040204" pitchFamily="50" charset="-128"/>
                <a:ea typeface="Meiryo UI" panose="020B0604030504040204" pitchFamily="50" charset="-128"/>
              </a:rPr>
              <a:t>）</a:t>
            </a:r>
            <a:endParaRPr lang="en-US" altLang="ja-JP" dirty="0" smtClean="0">
              <a:solidFill>
                <a:prstClr val="black"/>
              </a:solidFill>
              <a:latin typeface="Meiryo UI" panose="020B0604030504040204" pitchFamily="50" charset="-128"/>
              <a:ea typeface="Meiryo UI" panose="020B0604030504040204" pitchFamily="50" charset="-128"/>
            </a:endParaRPr>
          </a:p>
          <a:p>
            <a:pPr eaLnBrk="1" fontAlgn="auto" hangingPunct="1"/>
            <a:r>
              <a:rPr lang="en-US" altLang="ja-JP" dirty="0" smtClean="0">
                <a:solidFill>
                  <a:prstClr val="black"/>
                </a:solidFill>
                <a:latin typeface="Meiryo UI" panose="020B0604030504040204" pitchFamily="50" charset="-128"/>
                <a:ea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rPr>
              <a:t>評価</a:t>
            </a:r>
            <a:r>
              <a:rPr lang="en-US" altLang="ja-JP" dirty="0" smtClean="0">
                <a:solidFill>
                  <a:prstClr val="black"/>
                </a:solidFill>
                <a:latin typeface="Meiryo UI" panose="020B0604030504040204" pitchFamily="50" charset="-128"/>
                <a:ea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rPr>
              <a:t>（アンケート結果＆メール等による参加者意見）</a:t>
            </a:r>
            <a:endParaRPr lang="en-US" altLang="ja-JP" dirty="0" smtClean="0">
              <a:solidFill>
                <a:prstClr val="black"/>
              </a:solidFill>
              <a:latin typeface="Meiryo UI" panose="020B0604030504040204" pitchFamily="50" charset="-128"/>
              <a:ea typeface="Meiryo UI" panose="020B0604030504040204" pitchFamily="50" charset="-128"/>
            </a:endParaRPr>
          </a:p>
          <a:p>
            <a:pPr marL="285750" indent="-285750" eaLnBrk="1" fontAlgn="auto" hangingPunct="1">
              <a:buFont typeface="Wingdings" panose="05000000000000000000" pitchFamily="2" charset="2"/>
              <a:buChar char="ü"/>
            </a:pPr>
            <a:r>
              <a:rPr lang="ja-JP" altLang="ja-JP" dirty="0">
                <a:solidFill>
                  <a:prstClr val="black"/>
                </a:solidFill>
                <a:latin typeface="Meiryo UI" panose="020B0604030504040204" pitchFamily="50" charset="-128"/>
                <a:ea typeface="Meiryo UI" panose="020B0604030504040204" pitchFamily="50" charset="-128"/>
              </a:rPr>
              <a:t>「</a:t>
            </a:r>
            <a:r>
              <a:rPr lang="en-US" altLang="ja-JP" dirty="0">
                <a:solidFill>
                  <a:prstClr val="black"/>
                </a:solidFill>
                <a:latin typeface="Meiryo UI" panose="020B0604030504040204" pitchFamily="50" charset="-128"/>
                <a:ea typeface="Meiryo UI" panose="020B0604030504040204" pitchFamily="50" charset="-128"/>
              </a:rPr>
              <a:t>With</a:t>
            </a:r>
            <a:r>
              <a:rPr lang="ja-JP" altLang="ja-JP" dirty="0">
                <a:solidFill>
                  <a:prstClr val="black"/>
                </a:solidFill>
                <a:latin typeface="Meiryo UI" panose="020B0604030504040204" pitchFamily="50" charset="-128"/>
                <a:ea typeface="Meiryo UI" panose="020B0604030504040204" pitchFamily="50" charset="-128"/>
              </a:rPr>
              <a:t>コロナ」を体現し、機会創出されたこと</a:t>
            </a:r>
            <a:r>
              <a:rPr lang="ja-JP" altLang="ja-JP" dirty="0" smtClean="0">
                <a:solidFill>
                  <a:prstClr val="black"/>
                </a:solidFill>
                <a:latin typeface="Meiryo UI" panose="020B0604030504040204" pitchFamily="50" charset="-128"/>
                <a:ea typeface="Meiryo UI" panose="020B0604030504040204" pitchFamily="50" charset="-128"/>
              </a:rPr>
              <a:t>に</a:t>
            </a:r>
            <a:r>
              <a:rPr lang="ja-JP" altLang="en-US" dirty="0" smtClean="0">
                <a:solidFill>
                  <a:prstClr val="black"/>
                </a:solidFill>
                <a:latin typeface="Meiryo UI" panose="020B0604030504040204" pitchFamily="50" charset="-128"/>
                <a:ea typeface="Meiryo UI" panose="020B0604030504040204" pitchFamily="50" charset="-128"/>
              </a:rPr>
              <a:t>対する謝意。</a:t>
            </a:r>
            <a:endParaRPr lang="ja-JP" altLang="ja-JP" dirty="0">
              <a:solidFill>
                <a:prstClr val="black"/>
              </a:solidFill>
              <a:latin typeface="Meiryo UI" panose="020B0604030504040204" pitchFamily="50" charset="-128"/>
              <a:ea typeface="Meiryo UI" panose="020B0604030504040204" pitchFamily="50" charset="-128"/>
            </a:endParaRPr>
          </a:p>
          <a:p>
            <a:pPr marL="285750" indent="-285750" eaLnBrk="1" fontAlgn="auto" hangingPunct="1">
              <a:buFont typeface="Wingdings" panose="05000000000000000000" pitchFamily="2" charset="2"/>
              <a:buChar char="ü"/>
            </a:pPr>
            <a:r>
              <a:rPr lang="ja-JP" altLang="ja-JP" dirty="0">
                <a:solidFill>
                  <a:prstClr val="black"/>
                </a:solidFill>
                <a:latin typeface="Meiryo UI" panose="020B0604030504040204" pitchFamily="50" charset="-128"/>
                <a:ea typeface="Meiryo UI" panose="020B0604030504040204" pitchFamily="50" charset="-128"/>
              </a:rPr>
              <a:t>視聴環境が他の</a:t>
            </a:r>
            <a:r>
              <a:rPr lang="en-US" altLang="ja-JP" dirty="0">
                <a:solidFill>
                  <a:prstClr val="black"/>
                </a:solidFill>
                <a:latin typeface="Meiryo UI" panose="020B0604030504040204" pitchFamily="50" charset="-128"/>
                <a:ea typeface="Meiryo UI" panose="020B0604030504040204" pitchFamily="50" charset="-128"/>
              </a:rPr>
              <a:t>Web</a:t>
            </a:r>
            <a:r>
              <a:rPr lang="ja-JP" altLang="ja-JP" dirty="0">
                <a:solidFill>
                  <a:prstClr val="black"/>
                </a:solidFill>
                <a:latin typeface="Meiryo UI" panose="020B0604030504040204" pitchFamily="50" charset="-128"/>
                <a:ea typeface="Meiryo UI" panose="020B0604030504040204" pitchFamily="50" charset="-128"/>
              </a:rPr>
              <a:t>会議と比較して各段によく、説明も分かりやすく、満足のいく会議であった</a:t>
            </a:r>
            <a:r>
              <a:rPr lang="ja-JP" altLang="ja-JP" dirty="0" smtClean="0">
                <a:solidFill>
                  <a:prstClr val="black"/>
                </a:solidFill>
                <a:latin typeface="Meiryo UI" panose="020B0604030504040204" pitchFamily="50" charset="-128"/>
                <a:ea typeface="Meiryo UI" panose="020B0604030504040204" pitchFamily="50" charset="-128"/>
              </a:rPr>
              <a:t>。</a:t>
            </a:r>
            <a:endParaRPr lang="ja-JP" altLang="ja-JP" dirty="0">
              <a:solidFill>
                <a:prstClr val="black"/>
              </a:solidFill>
              <a:latin typeface="Meiryo UI" panose="020B0604030504040204" pitchFamily="50" charset="-128"/>
              <a:ea typeface="Meiryo UI" panose="020B0604030504040204" pitchFamily="50" charset="-128"/>
            </a:endParaRPr>
          </a:p>
          <a:p>
            <a:pPr marL="285750" indent="-285750" eaLnBrk="1" fontAlgn="auto" hangingPunct="1">
              <a:buFont typeface="Wingdings" panose="05000000000000000000" pitchFamily="2" charset="2"/>
              <a:buChar char="ü"/>
            </a:pPr>
            <a:r>
              <a:rPr lang="ja-JP" altLang="ja-JP" dirty="0">
                <a:solidFill>
                  <a:prstClr val="black"/>
                </a:solidFill>
                <a:latin typeface="Meiryo UI" panose="020B0604030504040204" pitchFamily="50" charset="-128"/>
                <a:ea typeface="Meiryo UI" panose="020B0604030504040204" pitchFamily="50" charset="-128"/>
              </a:rPr>
              <a:t>当日画面で見るので十分な資料の区分けが絶妙で、大変参考になり 社内におけるオンライン会議でも大いに活用させて頂けると勉強</a:t>
            </a:r>
            <a:r>
              <a:rPr lang="ja-JP" altLang="ja-JP" dirty="0" smtClean="0">
                <a:solidFill>
                  <a:prstClr val="black"/>
                </a:solidFill>
                <a:latin typeface="Meiryo UI" panose="020B0604030504040204" pitchFamily="50" charset="-128"/>
                <a:ea typeface="Meiryo UI" panose="020B0604030504040204" pitchFamily="50" charset="-128"/>
              </a:rPr>
              <a:t>に</a:t>
            </a:r>
            <a:r>
              <a:rPr lang="ja-JP" altLang="en-US" dirty="0" smtClean="0">
                <a:solidFill>
                  <a:prstClr val="black"/>
                </a:solidFill>
                <a:latin typeface="Meiryo UI" panose="020B0604030504040204" pitchFamily="50" charset="-128"/>
                <a:ea typeface="Meiryo UI" panose="020B0604030504040204" pitchFamily="50" charset="-128"/>
              </a:rPr>
              <a:t>なった。</a:t>
            </a:r>
            <a:r>
              <a:rPr lang="ja-JP" altLang="ja-JP" dirty="0" smtClean="0">
                <a:solidFill>
                  <a:prstClr val="black"/>
                </a:solidFill>
                <a:latin typeface="Meiryo UI" panose="020B0604030504040204" pitchFamily="50" charset="-128"/>
                <a:ea typeface="Meiryo UI" panose="020B0604030504040204" pitchFamily="50" charset="-128"/>
              </a:rPr>
              <a:t> </a:t>
            </a:r>
            <a:endParaRPr lang="ja-JP" altLang="ja-JP" dirty="0">
              <a:solidFill>
                <a:prstClr val="black"/>
              </a:solidFill>
              <a:latin typeface="Meiryo UI" panose="020B0604030504040204" pitchFamily="50" charset="-128"/>
              <a:ea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155447003"/>
              </p:ext>
            </p:extLst>
          </p:nvPr>
        </p:nvGraphicFramePr>
        <p:xfrm>
          <a:off x="32646" y="2037298"/>
          <a:ext cx="8916989" cy="1371520"/>
        </p:xfrm>
        <a:graphic>
          <a:graphicData uri="http://schemas.openxmlformats.org/drawingml/2006/table">
            <a:tbl>
              <a:tblPr firstRow="1" bandRow="1"/>
              <a:tblGrid>
                <a:gridCol w="1091332"/>
                <a:gridCol w="425887"/>
                <a:gridCol w="878390"/>
                <a:gridCol w="665447"/>
                <a:gridCol w="718683"/>
                <a:gridCol w="5137250"/>
              </a:tblGrid>
              <a:tr h="409081">
                <a:tc>
                  <a:txBody>
                    <a:bodyPr/>
                    <a:lstStyle>
                      <a:lvl1pPr marL="0" algn="l" defTabSz="914400" rtl="0" eaLnBrk="1" latinLnBrk="0" hangingPunct="1">
                        <a:defRPr kumimoji="1" sz="1800" b="1" kern="1200">
                          <a:solidFill>
                            <a:schemeClr val="lt1"/>
                          </a:solidFill>
                          <a:latin typeface="Calibri" panose="020F0502020204030204"/>
                          <a:ea typeface="ＭＳ Ｐゴシック"/>
                        </a:defRPr>
                      </a:lvl1pPr>
                      <a:lvl2pPr marL="457200" algn="l" defTabSz="914400" rtl="0" eaLnBrk="1" latinLnBrk="0" hangingPunct="1">
                        <a:defRPr kumimoji="1" sz="1800" b="1" kern="1200">
                          <a:solidFill>
                            <a:schemeClr val="lt1"/>
                          </a:solidFill>
                          <a:latin typeface="Calibri" panose="020F0502020204030204"/>
                          <a:ea typeface="ＭＳ Ｐゴシック"/>
                        </a:defRPr>
                      </a:lvl2pPr>
                      <a:lvl3pPr marL="914400" algn="l" defTabSz="914400" rtl="0" eaLnBrk="1" latinLnBrk="0" hangingPunct="1">
                        <a:defRPr kumimoji="1" sz="1800" b="1" kern="1200">
                          <a:solidFill>
                            <a:schemeClr val="lt1"/>
                          </a:solidFill>
                          <a:latin typeface="Calibri" panose="020F0502020204030204"/>
                          <a:ea typeface="ＭＳ Ｐゴシック"/>
                        </a:defRPr>
                      </a:lvl3pPr>
                      <a:lvl4pPr marL="1371600" algn="l" defTabSz="914400" rtl="0" eaLnBrk="1" latinLnBrk="0" hangingPunct="1">
                        <a:defRPr kumimoji="1" sz="1800" b="1" kern="1200">
                          <a:solidFill>
                            <a:schemeClr val="lt1"/>
                          </a:solidFill>
                          <a:latin typeface="Calibri" panose="020F0502020204030204"/>
                          <a:ea typeface="ＭＳ Ｐゴシック"/>
                        </a:defRPr>
                      </a:lvl4pPr>
                      <a:lvl5pPr marL="1828800" algn="l" defTabSz="914400" rtl="0" eaLnBrk="1" latinLnBrk="0" hangingPunct="1">
                        <a:defRPr kumimoji="1" sz="1800" b="1" kern="1200">
                          <a:solidFill>
                            <a:schemeClr val="lt1"/>
                          </a:solidFill>
                          <a:latin typeface="Calibri" panose="020F0502020204030204"/>
                          <a:ea typeface="ＭＳ Ｐゴシック"/>
                        </a:defRPr>
                      </a:lvl5pPr>
                      <a:lvl6pPr marL="2286000" algn="l" defTabSz="914400" rtl="0" eaLnBrk="1" latinLnBrk="0" hangingPunct="1">
                        <a:defRPr kumimoji="1" sz="1800" b="1" kern="1200">
                          <a:solidFill>
                            <a:schemeClr val="lt1"/>
                          </a:solidFill>
                          <a:latin typeface="Calibri" panose="020F0502020204030204"/>
                          <a:ea typeface="ＭＳ Ｐゴシック"/>
                        </a:defRPr>
                      </a:lvl6pPr>
                      <a:lvl7pPr marL="2743200" algn="l" defTabSz="914400" rtl="0" eaLnBrk="1" latinLnBrk="0" hangingPunct="1">
                        <a:defRPr kumimoji="1" sz="1800" b="1" kern="1200">
                          <a:solidFill>
                            <a:schemeClr val="lt1"/>
                          </a:solidFill>
                          <a:latin typeface="Calibri" panose="020F0502020204030204"/>
                          <a:ea typeface="ＭＳ Ｐゴシック"/>
                        </a:defRPr>
                      </a:lvl7pPr>
                      <a:lvl8pPr marL="3200400" algn="l" defTabSz="914400" rtl="0" eaLnBrk="1" latinLnBrk="0" hangingPunct="1">
                        <a:defRPr kumimoji="1" sz="1800" b="1" kern="1200">
                          <a:solidFill>
                            <a:schemeClr val="lt1"/>
                          </a:solidFill>
                          <a:latin typeface="Calibri" panose="020F0502020204030204"/>
                          <a:ea typeface="ＭＳ Ｐゴシック"/>
                        </a:defRPr>
                      </a:lvl8pPr>
                      <a:lvl9pPr marL="3657600" algn="l" defTabSz="914400" rtl="0" eaLnBrk="1" latinLnBrk="0" hangingPunct="1">
                        <a:defRPr kumimoji="1" sz="1800" b="1" kern="1200">
                          <a:solidFill>
                            <a:schemeClr val="lt1"/>
                          </a:solidFill>
                          <a:latin typeface="Calibri" panose="020F0502020204030204"/>
                          <a:ea typeface="ＭＳ Ｐゴシック"/>
                        </a:defRPr>
                      </a:lvl9pPr>
                    </a:lstStyle>
                    <a:p>
                      <a:pPr algn="ctr"/>
                      <a:r>
                        <a:rPr kumimoji="1" lang="ja-JP" altLang="en-US" sz="1600" dirty="0"/>
                        <a:t>活動項目</a:t>
                      </a:r>
                      <a:endParaRPr kumimoji="1" lang="ja-JP" altLang="en-US" sz="1600" dirty="0">
                        <a:latin typeface="Meiryo UI" panose="020B0604030504040204" pitchFamily="50" charset="-128"/>
                        <a:ea typeface="Meiryo UI" panose="020B0604030504040204" pitchFamily="50" charset="-128"/>
                      </a:endParaRPr>
                    </a:p>
                  </a:txBody>
                  <a:tcPr marT="45700" marB="45700" anchor="ctr">
                    <a:lnL w="9525" cap="flat" cmpd="sng" algn="ctr">
                      <a:solidFill>
                        <a:srgbClr val="4F81BD">
                          <a:shade val="95000"/>
                          <a:satMod val="105000"/>
                        </a:srgbClr>
                      </a:solidFill>
                      <a:prstDash val="solid"/>
                    </a:lnL>
                    <a:lnR>
                      <a:noFill/>
                    </a:lnR>
                    <a:lnT w="9525" cap="flat" cmpd="sng" algn="ctr">
                      <a:solidFill>
                        <a:srgbClr val="4F81BD">
                          <a:shade val="95000"/>
                          <a:satMod val="105000"/>
                        </a:srgbClr>
                      </a:solidFill>
                      <a:prstDash val="solid"/>
                    </a:lnT>
                    <a:lnB w="9525" cap="flat" cmpd="sng" algn="ctr">
                      <a:solidFill>
                        <a:srgbClr val="4F81BD">
                          <a:shade val="95000"/>
                          <a:satMod val="105000"/>
                        </a:srgbClr>
                      </a:solidFill>
                      <a:prstDash val="solid"/>
                    </a:lnB>
                    <a:lnTlToBr w="12700" cmpd="sng">
                      <a:noFill/>
                      <a:prstDash val="solid"/>
                    </a:lnTlToBr>
                    <a:lnBlToTr w="12700" cmpd="sng">
                      <a:noFill/>
                      <a:prstDash val="solid"/>
                    </a:lnBlToTr>
                    <a:solidFill>
                      <a:schemeClr val="tx1">
                        <a:lumMod val="75000"/>
                        <a:lumOff val="25000"/>
                      </a:schemeClr>
                    </a:solidFill>
                  </a:tcPr>
                </a:tc>
                <a:tc gridSpan="2">
                  <a:txBody>
                    <a:bodyPr/>
                    <a:lstStyle>
                      <a:lvl1pPr marL="0" algn="l" defTabSz="914400" rtl="0" eaLnBrk="1" latinLnBrk="0" hangingPunct="1">
                        <a:defRPr kumimoji="1" sz="1800" b="1" kern="1200">
                          <a:solidFill>
                            <a:schemeClr val="lt1"/>
                          </a:solidFill>
                          <a:latin typeface="Calibri" panose="020F0502020204030204"/>
                          <a:ea typeface="ＭＳ Ｐゴシック"/>
                        </a:defRPr>
                      </a:lvl1pPr>
                      <a:lvl2pPr marL="457200" algn="l" defTabSz="914400" rtl="0" eaLnBrk="1" latinLnBrk="0" hangingPunct="1">
                        <a:defRPr kumimoji="1" sz="1800" b="1" kern="1200">
                          <a:solidFill>
                            <a:schemeClr val="lt1"/>
                          </a:solidFill>
                          <a:latin typeface="Calibri" panose="020F0502020204030204"/>
                          <a:ea typeface="ＭＳ Ｐゴシック"/>
                        </a:defRPr>
                      </a:lvl2pPr>
                      <a:lvl3pPr marL="914400" algn="l" defTabSz="914400" rtl="0" eaLnBrk="1" latinLnBrk="0" hangingPunct="1">
                        <a:defRPr kumimoji="1" sz="1800" b="1" kern="1200">
                          <a:solidFill>
                            <a:schemeClr val="lt1"/>
                          </a:solidFill>
                          <a:latin typeface="Calibri" panose="020F0502020204030204"/>
                          <a:ea typeface="ＭＳ Ｐゴシック"/>
                        </a:defRPr>
                      </a:lvl3pPr>
                      <a:lvl4pPr marL="1371600" algn="l" defTabSz="914400" rtl="0" eaLnBrk="1" latinLnBrk="0" hangingPunct="1">
                        <a:defRPr kumimoji="1" sz="1800" b="1" kern="1200">
                          <a:solidFill>
                            <a:schemeClr val="lt1"/>
                          </a:solidFill>
                          <a:latin typeface="Calibri" panose="020F0502020204030204"/>
                          <a:ea typeface="ＭＳ Ｐゴシック"/>
                        </a:defRPr>
                      </a:lvl4pPr>
                      <a:lvl5pPr marL="1828800" algn="l" defTabSz="914400" rtl="0" eaLnBrk="1" latinLnBrk="0" hangingPunct="1">
                        <a:defRPr kumimoji="1" sz="1800" b="1" kern="1200">
                          <a:solidFill>
                            <a:schemeClr val="lt1"/>
                          </a:solidFill>
                          <a:latin typeface="Calibri" panose="020F0502020204030204"/>
                          <a:ea typeface="ＭＳ Ｐゴシック"/>
                        </a:defRPr>
                      </a:lvl5pPr>
                      <a:lvl6pPr marL="2286000" algn="l" defTabSz="914400" rtl="0" eaLnBrk="1" latinLnBrk="0" hangingPunct="1">
                        <a:defRPr kumimoji="1" sz="1800" b="1" kern="1200">
                          <a:solidFill>
                            <a:schemeClr val="lt1"/>
                          </a:solidFill>
                          <a:latin typeface="Calibri" panose="020F0502020204030204"/>
                          <a:ea typeface="ＭＳ Ｐゴシック"/>
                        </a:defRPr>
                      </a:lvl6pPr>
                      <a:lvl7pPr marL="2743200" algn="l" defTabSz="914400" rtl="0" eaLnBrk="1" latinLnBrk="0" hangingPunct="1">
                        <a:defRPr kumimoji="1" sz="1800" b="1" kern="1200">
                          <a:solidFill>
                            <a:schemeClr val="lt1"/>
                          </a:solidFill>
                          <a:latin typeface="Calibri" panose="020F0502020204030204"/>
                          <a:ea typeface="ＭＳ Ｐゴシック"/>
                        </a:defRPr>
                      </a:lvl7pPr>
                      <a:lvl8pPr marL="3200400" algn="l" defTabSz="914400" rtl="0" eaLnBrk="1" latinLnBrk="0" hangingPunct="1">
                        <a:defRPr kumimoji="1" sz="1800" b="1" kern="1200">
                          <a:solidFill>
                            <a:schemeClr val="lt1"/>
                          </a:solidFill>
                          <a:latin typeface="Calibri" panose="020F0502020204030204"/>
                          <a:ea typeface="ＭＳ Ｐゴシック"/>
                        </a:defRPr>
                      </a:lvl8pPr>
                      <a:lvl9pPr marL="3657600" algn="l" defTabSz="914400" rtl="0" eaLnBrk="1" latinLnBrk="0" hangingPunct="1">
                        <a:defRPr kumimoji="1" sz="1800" b="1" kern="1200">
                          <a:solidFill>
                            <a:schemeClr val="lt1"/>
                          </a:solidFill>
                          <a:latin typeface="Calibri" panose="020F0502020204030204"/>
                          <a:ea typeface="ＭＳ Ｐゴシック"/>
                        </a:defRPr>
                      </a:lvl9pPr>
                    </a:lstStyle>
                    <a:p>
                      <a:pPr algn="ctr"/>
                      <a:r>
                        <a:rPr kumimoji="1" lang="ja-JP" altLang="en-US" sz="1600" dirty="0"/>
                        <a:t>実施内容</a:t>
                      </a:r>
                      <a:endParaRPr kumimoji="1" lang="ja-JP" altLang="en-US" sz="1600" dirty="0">
                        <a:latin typeface="Meiryo UI" panose="020B0604030504040204" pitchFamily="50" charset="-128"/>
                        <a:ea typeface="Meiryo UI" panose="020B0604030504040204" pitchFamily="50" charset="-128"/>
                      </a:endParaRPr>
                    </a:p>
                  </a:txBody>
                  <a:tcPr marT="45700" marB="45700" anchor="ctr">
                    <a:lnL>
                      <a:noFill/>
                    </a:lnL>
                    <a:lnR>
                      <a:noFill/>
                    </a:lnR>
                    <a:lnT w="9525" cap="flat" cmpd="sng" algn="ctr">
                      <a:solidFill>
                        <a:srgbClr val="4F81BD">
                          <a:shade val="95000"/>
                          <a:satMod val="105000"/>
                        </a:srgbClr>
                      </a:solidFill>
                      <a:prstDash val="solid"/>
                    </a:lnT>
                    <a:lnB w="9525" cap="flat" cmpd="sng" algn="ctr">
                      <a:solidFill>
                        <a:srgbClr val="4F81BD">
                          <a:shade val="95000"/>
                          <a:satMod val="105000"/>
                        </a:srgbClr>
                      </a:solidFill>
                      <a:prstDash val="solid"/>
                    </a:lnB>
                    <a:lnTlToBr w="12700" cmpd="sng">
                      <a:noFill/>
                      <a:prstDash val="solid"/>
                    </a:lnTlToBr>
                    <a:lnBlToTr w="12700" cmpd="sng">
                      <a:noFill/>
                      <a:prstDash val="solid"/>
                    </a:lnBlToTr>
                    <a:solidFill>
                      <a:schemeClr val="tx1">
                        <a:lumMod val="75000"/>
                        <a:lumOff val="25000"/>
                      </a:schemeClr>
                    </a:solidFill>
                  </a:tcPr>
                </a:tc>
                <a:tc h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marT="45724" marB="45724" anchor="ctr"/>
                </a:tc>
                <a:tc>
                  <a:txBody>
                    <a:bodyPr/>
                    <a:lstStyle>
                      <a:lvl1pPr marL="0" algn="l" defTabSz="914400" rtl="0" eaLnBrk="1" latinLnBrk="0" hangingPunct="1">
                        <a:defRPr kumimoji="1" sz="1800" b="1" kern="1200">
                          <a:solidFill>
                            <a:schemeClr val="lt1"/>
                          </a:solidFill>
                          <a:latin typeface="Calibri" panose="020F0502020204030204"/>
                          <a:ea typeface="ＭＳ Ｐゴシック"/>
                        </a:defRPr>
                      </a:lvl1pPr>
                      <a:lvl2pPr marL="457200" algn="l" defTabSz="914400" rtl="0" eaLnBrk="1" latinLnBrk="0" hangingPunct="1">
                        <a:defRPr kumimoji="1" sz="1800" b="1" kern="1200">
                          <a:solidFill>
                            <a:schemeClr val="lt1"/>
                          </a:solidFill>
                          <a:latin typeface="Calibri" panose="020F0502020204030204"/>
                          <a:ea typeface="ＭＳ Ｐゴシック"/>
                        </a:defRPr>
                      </a:lvl2pPr>
                      <a:lvl3pPr marL="914400" algn="l" defTabSz="914400" rtl="0" eaLnBrk="1" latinLnBrk="0" hangingPunct="1">
                        <a:defRPr kumimoji="1" sz="1800" b="1" kern="1200">
                          <a:solidFill>
                            <a:schemeClr val="lt1"/>
                          </a:solidFill>
                          <a:latin typeface="Calibri" panose="020F0502020204030204"/>
                          <a:ea typeface="ＭＳ Ｐゴシック"/>
                        </a:defRPr>
                      </a:lvl3pPr>
                      <a:lvl4pPr marL="1371600" algn="l" defTabSz="914400" rtl="0" eaLnBrk="1" latinLnBrk="0" hangingPunct="1">
                        <a:defRPr kumimoji="1" sz="1800" b="1" kern="1200">
                          <a:solidFill>
                            <a:schemeClr val="lt1"/>
                          </a:solidFill>
                          <a:latin typeface="Calibri" panose="020F0502020204030204"/>
                          <a:ea typeface="ＭＳ Ｐゴシック"/>
                        </a:defRPr>
                      </a:lvl4pPr>
                      <a:lvl5pPr marL="1828800" algn="l" defTabSz="914400" rtl="0" eaLnBrk="1" latinLnBrk="0" hangingPunct="1">
                        <a:defRPr kumimoji="1" sz="1800" b="1" kern="1200">
                          <a:solidFill>
                            <a:schemeClr val="lt1"/>
                          </a:solidFill>
                          <a:latin typeface="Calibri" panose="020F0502020204030204"/>
                          <a:ea typeface="ＭＳ Ｐゴシック"/>
                        </a:defRPr>
                      </a:lvl5pPr>
                      <a:lvl6pPr marL="2286000" algn="l" defTabSz="914400" rtl="0" eaLnBrk="1" latinLnBrk="0" hangingPunct="1">
                        <a:defRPr kumimoji="1" sz="1800" b="1" kern="1200">
                          <a:solidFill>
                            <a:schemeClr val="lt1"/>
                          </a:solidFill>
                          <a:latin typeface="Calibri" panose="020F0502020204030204"/>
                          <a:ea typeface="ＭＳ Ｐゴシック"/>
                        </a:defRPr>
                      </a:lvl6pPr>
                      <a:lvl7pPr marL="2743200" algn="l" defTabSz="914400" rtl="0" eaLnBrk="1" latinLnBrk="0" hangingPunct="1">
                        <a:defRPr kumimoji="1" sz="1800" b="1" kern="1200">
                          <a:solidFill>
                            <a:schemeClr val="lt1"/>
                          </a:solidFill>
                          <a:latin typeface="Calibri" panose="020F0502020204030204"/>
                          <a:ea typeface="ＭＳ Ｐゴシック"/>
                        </a:defRPr>
                      </a:lvl7pPr>
                      <a:lvl8pPr marL="3200400" algn="l" defTabSz="914400" rtl="0" eaLnBrk="1" latinLnBrk="0" hangingPunct="1">
                        <a:defRPr kumimoji="1" sz="1800" b="1" kern="1200">
                          <a:solidFill>
                            <a:schemeClr val="lt1"/>
                          </a:solidFill>
                          <a:latin typeface="Calibri" panose="020F0502020204030204"/>
                          <a:ea typeface="ＭＳ Ｐゴシック"/>
                        </a:defRPr>
                      </a:lvl8pPr>
                      <a:lvl9pPr marL="3657600" algn="l" defTabSz="914400" rtl="0" eaLnBrk="1" latinLnBrk="0" hangingPunct="1">
                        <a:defRPr kumimoji="1" sz="1800" b="1" kern="1200">
                          <a:solidFill>
                            <a:schemeClr val="lt1"/>
                          </a:solidFill>
                          <a:latin typeface="Calibri" panose="020F0502020204030204"/>
                          <a:ea typeface="ＭＳ Ｐゴシック"/>
                        </a:defRPr>
                      </a:lvl9pPr>
                    </a:lstStyle>
                    <a:p>
                      <a:pPr algn="ctr"/>
                      <a:r>
                        <a:rPr kumimoji="1" lang="ja-JP" altLang="en-US" sz="1200" dirty="0"/>
                        <a:t>開催月</a:t>
                      </a:r>
                      <a:endParaRPr kumimoji="1" lang="ja-JP" altLang="en-US" sz="1200" dirty="0">
                        <a:latin typeface="Meiryo UI" panose="020B0604030504040204" pitchFamily="50" charset="-128"/>
                        <a:ea typeface="Meiryo UI" panose="020B0604030504040204" pitchFamily="50" charset="-128"/>
                      </a:endParaRPr>
                    </a:p>
                  </a:txBody>
                  <a:tcPr marT="45700" marB="45700" anchor="ctr">
                    <a:lnL>
                      <a:noFill/>
                    </a:lnL>
                    <a:lnR>
                      <a:noFill/>
                    </a:lnR>
                    <a:lnT w="9525" cap="flat" cmpd="sng" algn="ctr">
                      <a:solidFill>
                        <a:srgbClr val="4F81BD">
                          <a:shade val="95000"/>
                          <a:satMod val="105000"/>
                        </a:srgbClr>
                      </a:solidFill>
                      <a:prstDash val="solid"/>
                    </a:lnT>
                    <a:lnB w="9525" cap="flat" cmpd="sng" algn="ctr">
                      <a:solidFill>
                        <a:srgbClr val="4F81BD">
                          <a:shade val="95000"/>
                          <a:satMod val="105000"/>
                        </a:srgbClr>
                      </a:solidFill>
                      <a:prstDash val="solid"/>
                    </a:lnB>
                    <a:lnTlToBr w="12700" cmpd="sng">
                      <a:noFill/>
                      <a:prstDash val="solid"/>
                    </a:lnTlToBr>
                    <a:lnBlToTr w="12700" cmpd="sng">
                      <a:noFill/>
                      <a:prstDash val="solid"/>
                    </a:lnBlToTr>
                    <a:solidFill>
                      <a:schemeClr val="tx1">
                        <a:lumMod val="75000"/>
                        <a:lumOff val="25000"/>
                      </a:schemeClr>
                    </a:solidFill>
                  </a:tcPr>
                </a:tc>
                <a:tc>
                  <a:txBody>
                    <a:bodyPr/>
                    <a:lstStyle>
                      <a:lvl1pPr marL="0" algn="l" defTabSz="914400" rtl="0" eaLnBrk="1" latinLnBrk="0" hangingPunct="1">
                        <a:defRPr kumimoji="1" sz="1800" b="1" kern="1200">
                          <a:solidFill>
                            <a:schemeClr val="lt1"/>
                          </a:solidFill>
                          <a:latin typeface="Calibri" panose="020F0502020204030204"/>
                          <a:ea typeface="ＭＳ Ｐゴシック"/>
                        </a:defRPr>
                      </a:lvl1pPr>
                      <a:lvl2pPr marL="457200" algn="l" defTabSz="914400" rtl="0" eaLnBrk="1" latinLnBrk="0" hangingPunct="1">
                        <a:defRPr kumimoji="1" sz="1800" b="1" kern="1200">
                          <a:solidFill>
                            <a:schemeClr val="lt1"/>
                          </a:solidFill>
                          <a:latin typeface="Calibri" panose="020F0502020204030204"/>
                          <a:ea typeface="ＭＳ Ｐゴシック"/>
                        </a:defRPr>
                      </a:lvl2pPr>
                      <a:lvl3pPr marL="914400" algn="l" defTabSz="914400" rtl="0" eaLnBrk="1" latinLnBrk="0" hangingPunct="1">
                        <a:defRPr kumimoji="1" sz="1800" b="1" kern="1200">
                          <a:solidFill>
                            <a:schemeClr val="lt1"/>
                          </a:solidFill>
                          <a:latin typeface="Calibri" panose="020F0502020204030204"/>
                          <a:ea typeface="ＭＳ Ｐゴシック"/>
                        </a:defRPr>
                      </a:lvl3pPr>
                      <a:lvl4pPr marL="1371600" algn="l" defTabSz="914400" rtl="0" eaLnBrk="1" latinLnBrk="0" hangingPunct="1">
                        <a:defRPr kumimoji="1" sz="1800" b="1" kern="1200">
                          <a:solidFill>
                            <a:schemeClr val="lt1"/>
                          </a:solidFill>
                          <a:latin typeface="Calibri" panose="020F0502020204030204"/>
                          <a:ea typeface="ＭＳ Ｐゴシック"/>
                        </a:defRPr>
                      </a:lvl4pPr>
                      <a:lvl5pPr marL="1828800" algn="l" defTabSz="914400" rtl="0" eaLnBrk="1" latinLnBrk="0" hangingPunct="1">
                        <a:defRPr kumimoji="1" sz="1800" b="1" kern="1200">
                          <a:solidFill>
                            <a:schemeClr val="lt1"/>
                          </a:solidFill>
                          <a:latin typeface="Calibri" panose="020F0502020204030204"/>
                          <a:ea typeface="ＭＳ Ｐゴシック"/>
                        </a:defRPr>
                      </a:lvl5pPr>
                      <a:lvl6pPr marL="2286000" algn="l" defTabSz="914400" rtl="0" eaLnBrk="1" latinLnBrk="0" hangingPunct="1">
                        <a:defRPr kumimoji="1" sz="1800" b="1" kern="1200">
                          <a:solidFill>
                            <a:schemeClr val="lt1"/>
                          </a:solidFill>
                          <a:latin typeface="Calibri" panose="020F0502020204030204"/>
                          <a:ea typeface="ＭＳ Ｐゴシック"/>
                        </a:defRPr>
                      </a:lvl6pPr>
                      <a:lvl7pPr marL="2743200" algn="l" defTabSz="914400" rtl="0" eaLnBrk="1" latinLnBrk="0" hangingPunct="1">
                        <a:defRPr kumimoji="1" sz="1800" b="1" kern="1200">
                          <a:solidFill>
                            <a:schemeClr val="lt1"/>
                          </a:solidFill>
                          <a:latin typeface="Calibri" panose="020F0502020204030204"/>
                          <a:ea typeface="ＭＳ Ｐゴシック"/>
                        </a:defRPr>
                      </a:lvl7pPr>
                      <a:lvl8pPr marL="3200400" algn="l" defTabSz="914400" rtl="0" eaLnBrk="1" latinLnBrk="0" hangingPunct="1">
                        <a:defRPr kumimoji="1" sz="1800" b="1" kern="1200">
                          <a:solidFill>
                            <a:schemeClr val="lt1"/>
                          </a:solidFill>
                          <a:latin typeface="Calibri" panose="020F0502020204030204"/>
                          <a:ea typeface="ＭＳ Ｐゴシック"/>
                        </a:defRPr>
                      </a:lvl8pPr>
                      <a:lvl9pPr marL="3657600" algn="l" defTabSz="914400" rtl="0" eaLnBrk="1" latinLnBrk="0" hangingPunct="1">
                        <a:defRPr kumimoji="1" sz="1800" b="1" kern="1200">
                          <a:solidFill>
                            <a:schemeClr val="lt1"/>
                          </a:solidFill>
                          <a:latin typeface="Calibri" panose="020F0502020204030204"/>
                          <a:ea typeface="ＭＳ Ｐゴシック"/>
                        </a:defRPr>
                      </a:lvl9pPr>
                    </a:lstStyle>
                    <a:p>
                      <a:pPr algn="ctr"/>
                      <a:r>
                        <a:rPr kumimoji="1" lang="ja-JP" altLang="en-US" sz="1200" dirty="0"/>
                        <a:t>開催</a:t>
                      </a:r>
                      <a:endParaRPr kumimoji="1" lang="en-US" altLang="ja-JP" sz="1200" dirty="0"/>
                    </a:p>
                    <a:p>
                      <a:pPr algn="ctr"/>
                      <a:r>
                        <a:rPr kumimoji="1" lang="ja-JP" altLang="en-US" sz="1000" u="sng" dirty="0"/>
                        <a:t>決定期限</a:t>
                      </a:r>
                      <a:endParaRPr kumimoji="1" lang="ja-JP" altLang="en-US" sz="1000" b="1" u="sng" dirty="0">
                        <a:solidFill>
                          <a:schemeClr val="bg1"/>
                        </a:solidFill>
                        <a:latin typeface="Meiryo UI" panose="020B0604030504040204" pitchFamily="50" charset="-128"/>
                        <a:ea typeface="Meiryo UI" panose="020B0604030504040204" pitchFamily="50" charset="-128"/>
                      </a:endParaRPr>
                    </a:p>
                  </a:txBody>
                  <a:tcPr marT="45700" marB="45700" anchor="ctr">
                    <a:lnL>
                      <a:noFill/>
                    </a:lnL>
                    <a:lnR>
                      <a:noFill/>
                    </a:lnR>
                    <a:lnT w="9525" cap="flat" cmpd="sng" algn="ctr">
                      <a:solidFill>
                        <a:srgbClr val="4F81BD">
                          <a:shade val="95000"/>
                          <a:satMod val="105000"/>
                        </a:srgbClr>
                      </a:solidFill>
                      <a:prstDash val="solid"/>
                    </a:lnT>
                    <a:lnB w="9525" cap="flat" cmpd="sng" algn="ctr">
                      <a:solidFill>
                        <a:srgbClr val="4F81BD">
                          <a:shade val="95000"/>
                          <a:satMod val="105000"/>
                        </a:srgbClr>
                      </a:solidFill>
                      <a:prstDash val="solid"/>
                    </a:lnB>
                    <a:lnTlToBr w="12700" cmpd="sng">
                      <a:noFill/>
                      <a:prstDash val="solid"/>
                    </a:lnTlToBr>
                    <a:lnBlToTr w="12700" cmpd="sng">
                      <a:noFill/>
                      <a:prstDash val="solid"/>
                    </a:lnBlToTr>
                    <a:solidFill>
                      <a:schemeClr val="tx1">
                        <a:lumMod val="75000"/>
                        <a:lumOff val="25000"/>
                      </a:schemeClr>
                    </a:solidFill>
                  </a:tcPr>
                </a:tc>
                <a:tc>
                  <a:txBody>
                    <a:bodyPr/>
                    <a:lstStyle>
                      <a:lvl1pPr marL="0" algn="l" defTabSz="914400" rtl="0" eaLnBrk="1" latinLnBrk="0" hangingPunct="1">
                        <a:defRPr kumimoji="1" sz="1800" b="1" kern="1200">
                          <a:solidFill>
                            <a:schemeClr val="lt1"/>
                          </a:solidFill>
                          <a:latin typeface="Calibri" panose="020F0502020204030204"/>
                          <a:ea typeface="ＭＳ Ｐゴシック"/>
                        </a:defRPr>
                      </a:lvl1pPr>
                      <a:lvl2pPr marL="457200" algn="l" defTabSz="914400" rtl="0" eaLnBrk="1" latinLnBrk="0" hangingPunct="1">
                        <a:defRPr kumimoji="1" sz="1800" b="1" kern="1200">
                          <a:solidFill>
                            <a:schemeClr val="lt1"/>
                          </a:solidFill>
                          <a:latin typeface="Calibri" panose="020F0502020204030204"/>
                          <a:ea typeface="ＭＳ Ｐゴシック"/>
                        </a:defRPr>
                      </a:lvl2pPr>
                      <a:lvl3pPr marL="914400" algn="l" defTabSz="914400" rtl="0" eaLnBrk="1" latinLnBrk="0" hangingPunct="1">
                        <a:defRPr kumimoji="1" sz="1800" b="1" kern="1200">
                          <a:solidFill>
                            <a:schemeClr val="lt1"/>
                          </a:solidFill>
                          <a:latin typeface="Calibri" panose="020F0502020204030204"/>
                          <a:ea typeface="ＭＳ Ｐゴシック"/>
                        </a:defRPr>
                      </a:lvl3pPr>
                      <a:lvl4pPr marL="1371600" algn="l" defTabSz="914400" rtl="0" eaLnBrk="1" latinLnBrk="0" hangingPunct="1">
                        <a:defRPr kumimoji="1" sz="1800" b="1" kern="1200">
                          <a:solidFill>
                            <a:schemeClr val="lt1"/>
                          </a:solidFill>
                          <a:latin typeface="Calibri" panose="020F0502020204030204"/>
                          <a:ea typeface="ＭＳ Ｐゴシック"/>
                        </a:defRPr>
                      </a:lvl4pPr>
                      <a:lvl5pPr marL="1828800" algn="l" defTabSz="914400" rtl="0" eaLnBrk="1" latinLnBrk="0" hangingPunct="1">
                        <a:defRPr kumimoji="1" sz="1800" b="1" kern="1200">
                          <a:solidFill>
                            <a:schemeClr val="lt1"/>
                          </a:solidFill>
                          <a:latin typeface="Calibri" panose="020F0502020204030204"/>
                          <a:ea typeface="ＭＳ Ｐゴシック"/>
                        </a:defRPr>
                      </a:lvl5pPr>
                      <a:lvl6pPr marL="2286000" algn="l" defTabSz="914400" rtl="0" eaLnBrk="1" latinLnBrk="0" hangingPunct="1">
                        <a:defRPr kumimoji="1" sz="1800" b="1" kern="1200">
                          <a:solidFill>
                            <a:schemeClr val="lt1"/>
                          </a:solidFill>
                          <a:latin typeface="Calibri" panose="020F0502020204030204"/>
                          <a:ea typeface="ＭＳ Ｐゴシック"/>
                        </a:defRPr>
                      </a:lvl6pPr>
                      <a:lvl7pPr marL="2743200" algn="l" defTabSz="914400" rtl="0" eaLnBrk="1" latinLnBrk="0" hangingPunct="1">
                        <a:defRPr kumimoji="1" sz="1800" b="1" kern="1200">
                          <a:solidFill>
                            <a:schemeClr val="lt1"/>
                          </a:solidFill>
                          <a:latin typeface="Calibri" panose="020F0502020204030204"/>
                          <a:ea typeface="ＭＳ Ｐゴシック"/>
                        </a:defRPr>
                      </a:lvl7pPr>
                      <a:lvl8pPr marL="3200400" algn="l" defTabSz="914400" rtl="0" eaLnBrk="1" latinLnBrk="0" hangingPunct="1">
                        <a:defRPr kumimoji="1" sz="1800" b="1" kern="1200">
                          <a:solidFill>
                            <a:schemeClr val="lt1"/>
                          </a:solidFill>
                          <a:latin typeface="Calibri" panose="020F0502020204030204"/>
                          <a:ea typeface="ＭＳ Ｐゴシック"/>
                        </a:defRPr>
                      </a:lvl8pPr>
                      <a:lvl9pPr marL="3657600" algn="l" defTabSz="914400" rtl="0" eaLnBrk="1" latinLnBrk="0" hangingPunct="1">
                        <a:defRPr kumimoji="1" sz="1800" b="1" kern="1200">
                          <a:solidFill>
                            <a:schemeClr val="lt1"/>
                          </a:solidFill>
                          <a:latin typeface="Calibri" panose="020F0502020204030204"/>
                          <a:ea typeface="ＭＳ Ｐゴシック"/>
                        </a:defRPr>
                      </a:lvl9pPr>
                    </a:lstStyle>
                    <a:p>
                      <a:pPr algn="ctr"/>
                      <a:r>
                        <a:rPr kumimoji="1" lang="ja-JP" altLang="en-US" sz="1600" dirty="0"/>
                        <a:t>備　考</a:t>
                      </a:r>
                      <a:endParaRPr kumimoji="1" lang="ja-JP" altLang="en-US" sz="1600" dirty="0">
                        <a:latin typeface="Meiryo UI" panose="020B0604030504040204" pitchFamily="50" charset="-128"/>
                        <a:ea typeface="Meiryo UI" panose="020B0604030504040204" pitchFamily="50" charset="-128"/>
                      </a:endParaRPr>
                    </a:p>
                  </a:txBody>
                  <a:tcPr marT="45700" marB="45700" anchor="ctr">
                    <a:lnL>
                      <a:noFill/>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lnT>
                    <a:lnB w="9525" cap="flat" cmpd="sng" algn="ctr">
                      <a:solidFill>
                        <a:srgbClr val="4F81BD">
                          <a:shade val="95000"/>
                          <a:satMod val="105000"/>
                        </a:srgbClr>
                      </a:solidFill>
                      <a:prstDash val="solid"/>
                    </a:lnB>
                    <a:lnTlToBr w="12700" cmpd="sng">
                      <a:noFill/>
                      <a:prstDash val="solid"/>
                    </a:lnTlToBr>
                    <a:lnBlToTr w="12700" cmpd="sng">
                      <a:noFill/>
                      <a:prstDash val="solid"/>
                    </a:lnBlToTr>
                    <a:solidFill>
                      <a:schemeClr val="tx1">
                        <a:lumMod val="75000"/>
                        <a:lumOff val="25000"/>
                      </a:schemeClr>
                    </a:solidFill>
                  </a:tcPr>
                </a:tc>
              </a:tr>
              <a:tr h="430813">
                <a:tc rowSpan="2">
                  <a:txBody>
                    <a:bodyPr/>
                    <a:lstStyle>
                      <a:lvl1pPr marL="0" algn="l" defTabSz="914400" rtl="0" eaLnBrk="1" latinLnBrk="0" hangingPunct="1">
                        <a:defRPr kumimoji="1" sz="1800" kern="1200">
                          <a:solidFill>
                            <a:schemeClr val="dk1"/>
                          </a:solidFill>
                          <a:latin typeface="Calibri" panose="020F0502020204030204"/>
                          <a:ea typeface="ＭＳ Ｐゴシック"/>
                        </a:defRPr>
                      </a:lvl1pPr>
                      <a:lvl2pPr marL="457200" algn="l" defTabSz="914400" rtl="0" eaLnBrk="1" latinLnBrk="0" hangingPunct="1">
                        <a:defRPr kumimoji="1" sz="1800" kern="1200">
                          <a:solidFill>
                            <a:schemeClr val="dk1"/>
                          </a:solidFill>
                          <a:latin typeface="Calibri" panose="020F0502020204030204"/>
                          <a:ea typeface="ＭＳ Ｐゴシック"/>
                        </a:defRPr>
                      </a:lvl2pPr>
                      <a:lvl3pPr marL="914400" algn="l" defTabSz="914400" rtl="0" eaLnBrk="1" latinLnBrk="0" hangingPunct="1">
                        <a:defRPr kumimoji="1" sz="1800" kern="1200">
                          <a:solidFill>
                            <a:schemeClr val="dk1"/>
                          </a:solidFill>
                          <a:latin typeface="Calibri" panose="020F0502020204030204"/>
                          <a:ea typeface="ＭＳ Ｐゴシック"/>
                        </a:defRPr>
                      </a:lvl3pPr>
                      <a:lvl4pPr marL="1371600" algn="l" defTabSz="914400" rtl="0" eaLnBrk="1" latinLnBrk="0" hangingPunct="1">
                        <a:defRPr kumimoji="1" sz="1800" kern="1200">
                          <a:solidFill>
                            <a:schemeClr val="dk1"/>
                          </a:solidFill>
                          <a:latin typeface="Calibri" panose="020F0502020204030204"/>
                          <a:ea typeface="ＭＳ Ｐゴシック"/>
                        </a:defRPr>
                      </a:lvl4pPr>
                      <a:lvl5pPr marL="1828800" algn="l" defTabSz="914400" rtl="0" eaLnBrk="1" latinLnBrk="0" hangingPunct="1">
                        <a:defRPr kumimoji="1" sz="1800" kern="1200">
                          <a:solidFill>
                            <a:schemeClr val="dk1"/>
                          </a:solidFill>
                          <a:latin typeface="Calibri" panose="020F0502020204030204"/>
                          <a:ea typeface="ＭＳ Ｐゴシック"/>
                        </a:defRPr>
                      </a:lvl5pPr>
                      <a:lvl6pPr marL="2286000" algn="l" defTabSz="914400" rtl="0" eaLnBrk="1" latinLnBrk="0" hangingPunct="1">
                        <a:defRPr kumimoji="1" sz="1800" kern="1200">
                          <a:solidFill>
                            <a:schemeClr val="dk1"/>
                          </a:solidFill>
                          <a:latin typeface="Calibri" panose="020F0502020204030204"/>
                          <a:ea typeface="ＭＳ Ｐゴシック"/>
                        </a:defRPr>
                      </a:lvl6pPr>
                      <a:lvl7pPr marL="2743200" algn="l" defTabSz="914400" rtl="0" eaLnBrk="1" latinLnBrk="0" hangingPunct="1">
                        <a:defRPr kumimoji="1" sz="1800" kern="1200">
                          <a:solidFill>
                            <a:schemeClr val="dk1"/>
                          </a:solidFill>
                          <a:latin typeface="Calibri" panose="020F0502020204030204"/>
                          <a:ea typeface="ＭＳ Ｐゴシック"/>
                        </a:defRPr>
                      </a:lvl7pPr>
                      <a:lvl8pPr marL="3200400" algn="l" defTabSz="914400" rtl="0" eaLnBrk="1" latinLnBrk="0" hangingPunct="1">
                        <a:defRPr kumimoji="1" sz="1800" kern="1200">
                          <a:solidFill>
                            <a:schemeClr val="dk1"/>
                          </a:solidFill>
                          <a:latin typeface="Calibri" panose="020F0502020204030204"/>
                          <a:ea typeface="ＭＳ Ｐゴシック"/>
                        </a:defRPr>
                      </a:lvl8pPr>
                      <a:lvl9pPr marL="3657600" algn="l" defTabSz="914400" rtl="0" eaLnBrk="1" latinLnBrk="0" hangingPunct="1">
                        <a:defRPr kumimoji="1" sz="1800" kern="1200">
                          <a:solidFill>
                            <a:schemeClr val="dk1"/>
                          </a:solidFill>
                          <a:latin typeface="Calibri" panose="020F0502020204030204"/>
                          <a:ea typeface="ＭＳ Ｐゴシック"/>
                        </a:defRPr>
                      </a:lvl9pPr>
                    </a:lstStyle>
                    <a:p>
                      <a:pPr algn="ctr" fontAlgn="ctr"/>
                      <a:r>
                        <a:rPr lang="ja-JP" altLang="en-US" sz="1600" u="none" strike="noStrike" dirty="0">
                          <a:effectLst/>
                        </a:rPr>
                        <a:t>幹事</a:t>
                      </a:r>
                      <a:endParaRPr lang="en-US" altLang="ja-JP" sz="1600" u="none" strike="noStrike" dirty="0">
                        <a:effectLst/>
                      </a:endParaRPr>
                    </a:p>
                    <a:p>
                      <a:pPr algn="ctr" fontAlgn="ctr"/>
                      <a:r>
                        <a:rPr lang="ja-JP" altLang="en-US" sz="1600" u="none" strike="noStrike" dirty="0">
                          <a:effectLst/>
                        </a:rPr>
                        <a:t>連絡会</a:t>
                      </a:r>
                      <a:endParaRPr lang="ja-JP" altLang="en-US" sz="1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12" marB="0" anchor="ctr">
                    <a:lnL w="9525" cap="flat" cmpd="sng" algn="ctr">
                      <a:solidFill>
                        <a:srgbClr val="4F81BD">
                          <a:shade val="95000"/>
                          <a:satMod val="105000"/>
                        </a:srgbClr>
                      </a:solidFill>
                      <a:prstDash val="solid"/>
                    </a:lnL>
                    <a:lnR>
                      <a:noFill/>
                    </a:lnR>
                    <a:lnT w="9525" cap="flat" cmpd="sng" algn="ctr">
                      <a:solidFill>
                        <a:srgbClr val="4F81BD">
                          <a:shade val="95000"/>
                          <a:satMod val="105000"/>
                        </a:srgbClr>
                      </a:solidFill>
                      <a:prstDash val="solid"/>
                    </a:lnT>
                    <a:lnB w="9525" cap="flat" cmpd="sng" algn="ctr">
                      <a:solidFill>
                        <a:srgbClr val="4F81BD">
                          <a:shade val="95000"/>
                          <a:satMod val="105000"/>
                        </a:srgbClr>
                      </a:solidFill>
                      <a:prstDash val="solid"/>
                    </a:lnB>
                    <a:lnTlToBr w="12700" cmpd="sng">
                      <a:noFill/>
                      <a:prstDash val="solid"/>
                    </a:lnTlToBr>
                    <a:lnBlToTr w="12700" cmpd="sng">
                      <a:noFill/>
                      <a:prstDash val="solid"/>
                    </a:lnBlToTr>
                    <a:noFill/>
                  </a:tcPr>
                </a:tc>
                <a:tc rowSpan="2">
                  <a:txBody>
                    <a:bodyPr/>
                    <a:lstStyle>
                      <a:lvl1pPr marL="0" algn="l" defTabSz="914400" rtl="0" eaLnBrk="1" latinLnBrk="0" hangingPunct="1">
                        <a:defRPr kumimoji="1" sz="1800" kern="1200">
                          <a:solidFill>
                            <a:schemeClr val="dk1"/>
                          </a:solidFill>
                          <a:latin typeface="Calibri" panose="020F0502020204030204"/>
                          <a:ea typeface="ＭＳ Ｐゴシック"/>
                        </a:defRPr>
                      </a:lvl1pPr>
                      <a:lvl2pPr marL="457200" algn="l" defTabSz="914400" rtl="0" eaLnBrk="1" latinLnBrk="0" hangingPunct="1">
                        <a:defRPr kumimoji="1" sz="1800" kern="1200">
                          <a:solidFill>
                            <a:schemeClr val="dk1"/>
                          </a:solidFill>
                          <a:latin typeface="Calibri" panose="020F0502020204030204"/>
                          <a:ea typeface="ＭＳ Ｐゴシック"/>
                        </a:defRPr>
                      </a:lvl2pPr>
                      <a:lvl3pPr marL="914400" algn="l" defTabSz="914400" rtl="0" eaLnBrk="1" latinLnBrk="0" hangingPunct="1">
                        <a:defRPr kumimoji="1" sz="1800" kern="1200">
                          <a:solidFill>
                            <a:schemeClr val="dk1"/>
                          </a:solidFill>
                          <a:latin typeface="Calibri" panose="020F0502020204030204"/>
                          <a:ea typeface="ＭＳ Ｐゴシック"/>
                        </a:defRPr>
                      </a:lvl3pPr>
                      <a:lvl4pPr marL="1371600" algn="l" defTabSz="914400" rtl="0" eaLnBrk="1" latinLnBrk="0" hangingPunct="1">
                        <a:defRPr kumimoji="1" sz="1800" kern="1200">
                          <a:solidFill>
                            <a:schemeClr val="dk1"/>
                          </a:solidFill>
                          <a:latin typeface="Calibri" panose="020F0502020204030204"/>
                          <a:ea typeface="ＭＳ Ｐゴシック"/>
                        </a:defRPr>
                      </a:lvl4pPr>
                      <a:lvl5pPr marL="1828800" algn="l" defTabSz="914400" rtl="0" eaLnBrk="1" latinLnBrk="0" hangingPunct="1">
                        <a:defRPr kumimoji="1" sz="1800" kern="1200">
                          <a:solidFill>
                            <a:schemeClr val="dk1"/>
                          </a:solidFill>
                          <a:latin typeface="Calibri" panose="020F0502020204030204"/>
                          <a:ea typeface="ＭＳ Ｐゴシック"/>
                        </a:defRPr>
                      </a:lvl5pPr>
                      <a:lvl6pPr marL="2286000" algn="l" defTabSz="914400" rtl="0" eaLnBrk="1" latinLnBrk="0" hangingPunct="1">
                        <a:defRPr kumimoji="1" sz="1800" kern="1200">
                          <a:solidFill>
                            <a:schemeClr val="dk1"/>
                          </a:solidFill>
                          <a:latin typeface="Calibri" panose="020F0502020204030204"/>
                          <a:ea typeface="ＭＳ Ｐゴシック"/>
                        </a:defRPr>
                      </a:lvl6pPr>
                      <a:lvl7pPr marL="2743200" algn="l" defTabSz="914400" rtl="0" eaLnBrk="1" latinLnBrk="0" hangingPunct="1">
                        <a:defRPr kumimoji="1" sz="1800" kern="1200">
                          <a:solidFill>
                            <a:schemeClr val="dk1"/>
                          </a:solidFill>
                          <a:latin typeface="Calibri" panose="020F0502020204030204"/>
                          <a:ea typeface="ＭＳ Ｐゴシック"/>
                        </a:defRPr>
                      </a:lvl7pPr>
                      <a:lvl8pPr marL="3200400" algn="l" defTabSz="914400" rtl="0" eaLnBrk="1" latinLnBrk="0" hangingPunct="1">
                        <a:defRPr kumimoji="1" sz="1800" kern="1200">
                          <a:solidFill>
                            <a:schemeClr val="dk1"/>
                          </a:solidFill>
                          <a:latin typeface="Calibri" panose="020F0502020204030204"/>
                          <a:ea typeface="ＭＳ Ｐゴシック"/>
                        </a:defRPr>
                      </a:lvl8pPr>
                      <a:lvl9pPr marL="3657600" algn="l" defTabSz="914400" rtl="0" eaLnBrk="1" latinLnBrk="0" hangingPunct="1">
                        <a:defRPr kumimoji="1" sz="1800" kern="1200">
                          <a:solidFill>
                            <a:schemeClr val="dk1"/>
                          </a:solidFill>
                          <a:latin typeface="Calibri" panose="020F0502020204030204"/>
                          <a:ea typeface="ＭＳ Ｐゴシック"/>
                        </a:defRPr>
                      </a:lvl9pPr>
                    </a:lstStyle>
                    <a:p>
                      <a:pPr algn="ctr"/>
                      <a:endParaRPr kumimoji="1" lang="ja-JP" altLang="en-US" sz="1400" b="1" dirty="0">
                        <a:solidFill>
                          <a:schemeClr val="accent3">
                            <a:lumMod val="50000"/>
                          </a:schemeClr>
                        </a:solidFill>
                        <a:latin typeface="Meiryo UI" panose="020B0604030504040204" pitchFamily="50" charset="-128"/>
                        <a:ea typeface="Meiryo UI" panose="020B0604030504040204" pitchFamily="50" charset="-128"/>
                      </a:endParaRPr>
                    </a:p>
                  </a:txBody>
                  <a:tcPr marT="45700" marB="45700" anchor="ctr">
                    <a:lnL>
                      <a:noFill/>
                    </a:lnL>
                    <a:lnR>
                      <a:noFill/>
                    </a:lnR>
                    <a:lnT w="9525" cap="flat" cmpd="sng" algn="ctr">
                      <a:solidFill>
                        <a:srgbClr val="4F81BD">
                          <a:shade val="95000"/>
                          <a:satMod val="105000"/>
                        </a:srgbClr>
                      </a:solidFill>
                      <a:prstDash val="solid"/>
                    </a:lnT>
                    <a:lnB w="9525" cap="flat" cmpd="sng" algn="ctr">
                      <a:solidFill>
                        <a:srgbClr val="4F81BD">
                          <a:shade val="95000"/>
                          <a:satMod val="105000"/>
                        </a:srgbClr>
                      </a:solidFill>
                      <a:prstDash val="solid"/>
                    </a:lnB>
                    <a:lnTlToBr w="12700" cmpd="sng">
                      <a:noFill/>
                      <a:prstDash val="solid"/>
                    </a:lnTlToBr>
                    <a:lnBlToTr w="12700" cmpd="sng">
                      <a:noFill/>
                      <a:prstDash val="solid"/>
                    </a:lnBlToTr>
                    <a:noFill/>
                  </a:tcPr>
                </a:tc>
                <a:tc rowSpan="2">
                  <a:txBody>
                    <a:bodyPr/>
                    <a:lstStyle>
                      <a:lvl1pPr marL="0" algn="l" defTabSz="914400" rtl="0" eaLnBrk="1" latinLnBrk="0" hangingPunct="1">
                        <a:defRPr kumimoji="1" sz="1800" kern="1200">
                          <a:solidFill>
                            <a:schemeClr val="dk1"/>
                          </a:solidFill>
                          <a:latin typeface="Calibri" panose="020F0502020204030204"/>
                          <a:ea typeface="ＭＳ Ｐゴシック"/>
                        </a:defRPr>
                      </a:lvl1pPr>
                      <a:lvl2pPr marL="457200" algn="l" defTabSz="914400" rtl="0" eaLnBrk="1" latinLnBrk="0" hangingPunct="1">
                        <a:defRPr kumimoji="1" sz="1800" kern="1200">
                          <a:solidFill>
                            <a:schemeClr val="dk1"/>
                          </a:solidFill>
                          <a:latin typeface="Calibri" panose="020F0502020204030204"/>
                          <a:ea typeface="ＭＳ Ｐゴシック"/>
                        </a:defRPr>
                      </a:lvl2pPr>
                      <a:lvl3pPr marL="914400" algn="l" defTabSz="914400" rtl="0" eaLnBrk="1" latinLnBrk="0" hangingPunct="1">
                        <a:defRPr kumimoji="1" sz="1800" kern="1200">
                          <a:solidFill>
                            <a:schemeClr val="dk1"/>
                          </a:solidFill>
                          <a:latin typeface="Calibri" panose="020F0502020204030204"/>
                          <a:ea typeface="ＭＳ Ｐゴシック"/>
                        </a:defRPr>
                      </a:lvl3pPr>
                      <a:lvl4pPr marL="1371600" algn="l" defTabSz="914400" rtl="0" eaLnBrk="1" latinLnBrk="0" hangingPunct="1">
                        <a:defRPr kumimoji="1" sz="1800" kern="1200">
                          <a:solidFill>
                            <a:schemeClr val="dk1"/>
                          </a:solidFill>
                          <a:latin typeface="Calibri" panose="020F0502020204030204"/>
                          <a:ea typeface="ＭＳ Ｐゴシック"/>
                        </a:defRPr>
                      </a:lvl4pPr>
                      <a:lvl5pPr marL="1828800" algn="l" defTabSz="914400" rtl="0" eaLnBrk="1" latinLnBrk="0" hangingPunct="1">
                        <a:defRPr kumimoji="1" sz="1800" kern="1200">
                          <a:solidFill>
                            <a:schemeClr val="dk1"/>
                          </a:solidFill>
                          <a:latin typeface="Calibri" panose="020F0502020204030204"/>
                          <a:ea typeface="ＭＳ Ｐゴシック"/>
                        </a:defRPr>
                      </a:lvl5pPr>
                      <a:lvl6pPr marL="2286000" algn="l" defTabSz="914400" rtl="0" eaLnBrk="1" latinLnBrk="0" hangingPunct="1">
                        <a:defRPr kumimoji="1" sz="1800" kern="1200">
                          <a:solidFill>
                            <a:schemeClr val="dk1"/>
                          </a:solidFill>
                          <a:latin typeface="Calibri" panose="020F0502020204030204"/>
                          <a:ea typeface="ＭＳ Ｐゴシック"/>
                        </a:defRPr>
                      </a:lvl6pPr>
                      <a:lvl7pPr marL="2743200" algn="l" defTabSz="914400" rtl="0" eaLnBrk="1" latinLnBrk="0" hangingPunct="1">
                        <a:defRPr kumimoji="1" sz="1800" kern="1200">
                          <a:solidFill>
                            <a:schemeClr val="dk1"/>
                          </a:solidFill>
                          <a:latin typeface="Calibri" panose="020F0502020204030204"/>
                          <a:ea typeface="ＭＳ Ｐゴシック"/>
                        </a:defRPr>
                      </a:lvl7pPr>
                      <a:lvl8pPr marL="3200400" algn="l" defTabSz="914400" rtl="0" eaLnBrk="1" latinLnBrk="0" hangingPunct="1">
                        <a:defRPr kumimoji="1" sz="1800" kern="1200">
                          <a:solidFill>
                            <a:schemeClr val="dk1"/>
                          </a:solidFill>
                          <a:latin typeface="Calibri" panose="020F0502020204030204"/>
                          <a:ea typeface="ＭＳ Ｐゴシック"/>
                        </a:defRPr>
                      </a:lvl8pPr>
                      <a:lvl9pPr marL="3657600" algn="l" defTabSz="914400" rtl="0" eaLnBrk="1" latinLnBrk="0" hangingPunct="1">
                        <a:defRPr kumimoji="1" sz="1800" kern="1200">
                          <a:solidFill>
                            <a:schemeClr val="dk1"/>
                          </a:solidFill>
                          <a:latin typeface="Calibri" panose="020F0502020204030204"/>
                          <a:ea typeface="ＭＳ Ｐゴシック"/>
                        </a:defRPr>
                      </a:lvl9pPr>
                    </a:lstStyle>
                    <a:p>
                      <a:pPr algn="ctr"/>
                      <a:r>
                        <a:rPr kumimoji="1" lang="ja-JP" altLang="en-US" sz="1400" dirty="0" smtClean="0"/>
                        <a:t>オンライン開催</a:t>
                      </a:r>
                      <a:endParaRPr kumimoji="1" lang="en-US" altLang="ja-JP" sz="1400" dirty="0" smtClean="0"/>
                    </a:p>
                    <a:p>
                      <a:pPr algn="ctr"/>
                      <a:r>
                        <a:rPr kumimoji="1" lang="ja-JP" altLang="en-US" sz="1400" dirty="0" smtClean="0"/>
                        <a:t>開催</a:t>
                      </a:r>
                      <a:endParaRPr kumimoji="1" lang="en-US" altLang="ja-JP" sz="1400" dirty="0" smtClean="0"/>
                    </a:p>
                    <a:p>
                      <a:pPr algn="ctr"/>
                      <a:r>
                        <a:rPr kumimoji="1" lang="ja-JP" altLang="en-US" sz="1400" dirty="0" smtClean="0"/>
                        <a:t>検討</a:t>
                      </a:r>
                      <a:endParaRPr kumimoji="1" lang="ja-JP" altLang="en-US" sz="1400" dirty="0">
                        <a:solidFill>
                          <a:schemeClr val="accent3">
                            <a:lumMod val="50000"/>
                          </a:schemeClr>
                        </a:solidFill>
                        <a:latin typeface="Meiryo UI" panose="020B0604030504040204" pitchFamily="50" charset="-128"/>
                        <a:ea typeface="Meiryo UI" panose="020B0604030504040204" pitchFamily="50" charset="-128"/>
                      </a:endParaRPr>
                    </a:p>
                  </a:txBody>
                  <a:tcPr marT="45700" marB="45700" anchor="ctr">
                    <a:lnL>
                      <a:noFill/>
                    </a:lnL>
                    <a:lnR>
                      <a:noFill/>
                    </a:lnR>
                    <a:lnT w="9525" cap="flat" cmpd="sng" algn="ctr">
                      <a:solidFill>
                        <a:srgbClr val="4F81BD">
                          <a:shade val="95000"/>
                          <a:satMod val="105000"/>
                        </a:srgbClr>
                      </a:solidFill>
                      <a:prstDash val="solid"/>
                    </a:lnT>
                    <a:lnB w="9525" cap="flat" cmpd="sng" algn="ctr">
                      <a:solidFill>
                        <a:srgbClr val="4F81BD">
                          <a:shade val="95000"/>
                          <a:satMod val="105000"/>
                        </a:srgbClr>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panose="020F0502020204030204"/>
                          <a:ea typeface="ＭＳ Ｐゴシック"/>
                        </a:defRPr>
                      </a:lvl1pPr>
                      <a:lvl2pPr marL="457200" algn="l" defTabSz="914400" rtl="0" eaLnBrk="1" latinLnBrk="0" hangingPunct="1">
                        <a:defRPr kumimoji="1" sz="1800" kern="1200">
                          <a:solidFill>
                            <a:schemeClr val="dk1"/>
                          </a:solidFill>
                          <a:latin typeface="Calibri" panose="020F0502020204030204"/>
                          <a:ea typeface="ＭＳ Ｐゴシック"/>
                        </a:defRPr>
                      </a:lvl2pPr>
                      <a:lvl3pPr marL="914400" algn="l" defTabSz="914400" rtl="0" eaLnBrk="1" latinLnBrk="0" hangingPunct="1">
                        <a:defRPr kumimoji="1" sz="1800" kern="1200">
                          <a:solidFill>
                            <a:schemeClr val="dk1"/>
                          </a:solidFill>
                          <a:latin typeface="Calibri" panose="020F0502020204030204"/>
                          <a:ea typeface="ＭＳ Ｐゴシック"/>
                        </a:defRPr>
                      </a:lvl3pPr>
                      <a:lvl4pPr marL="1371600" algn="l" defTabSz="914400" rtl="0" eaLnBrk="1" latinLnBrk="0" hangingPunct="1">
                        <a:defRPr kumimoji="1" sz="1800" kern="1200">
                          <a:solidFill>
                            <a:schemeClr val="dk1"/>
                          </a:solidFill>
                          <a:latin typeface="Calibri" panose="020F0502020204030204"/>
                          <a:ea typeface="ＭＳ Ｐゴシック"/>
                        </a:defRPr>
                      </a:lvl4pPr>
                      <a:lvl5pPr marL="1828800" algn="l" defTabSz="914400" rtl="0" eaLnBrk="1" latinLnBrk="0" hangingPunct="1">
                        <a:defRPr kumimoji="1" sz="1800" kern="1200">
                          <a:solidFill>
                            <a:schemeClr val="dk1"/>
                          </a:solidFill>
                          <a:latin typeface="Calibri" panose="020F0502020204030204"/>
                          <a:ea typeface="ＭＳ Ｐゴシック"/>
                        </a:defRPr>
                      </a:lvl5pPr>
                      <a:lvl6pPr marL="2286000" algn="l" defTabSz="914400" rtl="0" eaLnBrk="1" latinLnBrk="0" hangingPunct="1">
                        <a:defRPr kumimoji="1" sz="1800" kern="1200">
                          <a:solidFill>
                            <a:schemeClr val="dk1"/>
                          </a:solidFill>
                          <a:latin typeface="Calibri" panose="020F0502020204030204"/>
                          <a:ea typeface="ＭＳ Ｐゴシック"/>
                        </a:defRPr>
                      </a:lvl6pPr>
                      <a:lvl7pPr marL="2743200" algn="l" defTabSz="914400" rtl="0" eaLnBrk="1" latinLnBrk="0" hangingPunct="1">
                        <a:defRPr kumimoji="1" sz="1800" kern="1200">
                          <a:solidFill>
                            <a:schemeClr val="dk1"/>
                          </a:solidFill>
                          <a:latin typeface="Calibri" panose="020F0502020204030204"/>
                          <a:ea typeface="ＭＳ Ｐゴシック"/>
                        </a:defRPr>
                      </a:lvl7pPr>
                      <a:lvl8pPr marL="3200400" algn="l" defTabSz="914400" rtl="0" eaLnBrk="1" latinLnBrk="0" hangingPunct="1">
                        <a:defRPr kumimoji="1" sz="1800" kern="1200">
                          <a:solidFill>
                            <a:schemeClr val="dk1"/>
                          </a:solidFill>
                          <a:latin typeface="Calibri" panose="020F0502020204030204"/>
                          <a:ea typeface="ＭＳ Ｐゴシック"/>
                        </a:defRPr>
                      </a:lvl8pPr>
                      <a:lvl9pPr marL="3657600" algn="l" defTabSz="914400" rtl="0" eaLnBrk="1" latinLnBrk="0" hangingPunct="1">
                        <a:defRPr kumimoji="1" sz="1800" kern="1200">
                          <a:solidFill>
                            <a:schemeClr val="dk1"/>
                          </a:solidFill>
                          <a:latin typeface="Calibri" panose="020F0502020204030204"/>
                          <a:ea typeface="ＭＳ Ｐゴシック"/>
                        </a:defRPr>
                      </a:lvl9pPr>
                    </a:lstStyle>
                    <a:p>
                      <a:pPr algn="ctr"/>
                      <a:r>
                        <a:rPr kumimoji="1" lang="en-US" altLang="ja-JP" sz="1200" dirty="0"/>
                        <a:t>10</a:t>
                      </a:r>
                      <a:r>
                        <a:rPr kumimoji="1" lang="ja-JP" altLang="en-US" sz="1200" dirty="0"/>
                        <a:t>月</a:t>
                      </a:r>
                      <a:endParaRPr kumimoji="1" lang="en-US" altLang="ja-JP" sz="1200" dirty="0"/>
                    </a:p>
                    <a:p>
                      <a:pPr algn="ctr"/>
                      <a:r>
                        <a:rPr kumimoji="1" lang="en-US" altLang="ja-JP" sz="1200" dirty="0" smtClean="0"/>
                        <a:t>26</a:t>
                      </a:r>
                      <a:r>
                        <a:rPr kumimoji="1" lang="ja-JP" altLang="en-US" sz="1200" dirty="0" smtClean="0"/>
                        <a:t>日</a:t>
                      </a:r>
                      <a:endParaRPr kumimoji="1" lang="en-US" altLang="ja-JP" sz="1200" dirty="0">
                        <a:solidFill>
                          <a:srgbClr val="000000"/>
                        </a:solidFill>
                        <a:latin typeface="Meiryo UI" panose="020B0604030504040204" pitchFamily="50" charset="-128"/>
                        <a:ea typeface="Meiryo UI" panose="020B0604030504040204" pitchFamily="50" charset="-128"/>
                      </a:endParaRPr>
                    </a:p>
                  </a:txBody>
                  <a:tcPr marT="45700" marB="45700" anchor="ctr">
                    <a:lnL>
                      <a:noFill/>
                    </a:lnL>
                    <a:lnR>
                      <a:noFill/>
                    </a:lnR>
                    <a:lnT w="9525" cap="flat" cmpd="sng" algn="ctr">
                      <a:solidFill>
                        <a:srgbClr val="4F81BD">
                          <a:shade val="95000"/>
                          <a:satMod val="105000"/>
                        </a:srgbClr>
                      </a:solidFill>
                      <a:prstDash val="solid"/>
                    </a:lnT>
                    <a:lnB w="9525" cap="flat" cmpd="sng" algn="ctr">
                      <a:solidFill>
                        <a:srgbClr val="4F81BD">
                          <a:shade val="95000"/>
                          <a:satMod val="105000"/>
                        </a:srgbClr>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panose="020F0502020204030204"/>
                          <a:ea typeface="ＭＳ Ｐゴシック"/>
                        </a:defRPr>
                      </a:lvl1pPr>
                      <a:lvl2pPr marL="457200" algn="l" defTabSz="914400" rtl="0" eaLnBrk="1" latinLnBrk="0" hangingPunct="1">
                        <a:defRPr kumimoji="1" sz="1800" kern="1200">
                          <a:solidFill>
                            <a:schemeClr val="dk1"/>
                          </a:solidFill>
                          <a:latin typeface="Calibri" panose="020F0502020204030204"/>
                          <a:ea typeface="ＭＳ Ｐゴシック"/>
                        </a:defRPr>
                      </a:lvl2pPr>
                      <a:lvl3pPr marL="914400" algn="l" defTabSz="914400" rtl="0" eaLnBrk="1" latinLnBrk="0" hangingPunct="1">
                        <a:defRPr kumimoji="1" sz="1800" kern="1200">
                          <a:solidFill>
                            <a:schemeClr val="dk1"/>
                          </a:solidFill>
                          <a:latin typeface="Calibri" panose="020F0502020204030204"/>
                          <a:ea typeface="ＭＳ Ｐゴシック"/>
                        </a:defRPr>
                      </a:lvl3pPr>
                      <a:lvl4pPr marL="1371600" algn="l" defTabSz="914400" rtl="0" eaLnBrk="1" latinLnBrk="0" hangingPunct="1">
                        <a:defRPr kumimoji="1" sz="1800" kern="1200">
                          <a:solidFill>
                            <a:schemeClr val="dk1"/>
                          </a:solidFill>
                          <a:latin typeface="Calibri" panose="020F0502020204030204"/>
                          <a:ea typeface="ＭＳ Ｐゴシック"/>
                        </a:defRPr>
                      </a:lvl4pPr>
                      <a:lvl5pPr marL="1828800" algn="l" defTabSz="914400" rtl="0" eaLnBrk="1" latinLnBrk="0" hangingPunct="1">
                        <a:defRPr kumimoji="1" sz="1800" kern="1200">
                          <a:solidFill>
                            <a:schemeClr val="dk1"/>
                          </a:solidFill>
                          <a:latin typeface="Calibri" panose="020F0502020204030204"/>
                          <a:ea typeface="ＭＳ Ｐゴシック"/>
                        </a:defRPr>
                      </a:lvl5pPr>
                      <a:lvl6pPr marL="2286000" algn="l" defTabSz="914400" rtl="0" eaLnBrk="1" latinLnBrk="0" hangingPunct="1">
                        <a:defRPr kumimoji="1" sz="1800" kern="1200">
                          <a:solidFill>
                            <a:schemeClr val="dk1"/>
                          </a:solidFill>
                          <a:latin typeface="Calibri" panose="020F0502020204030204"/>
                          <a:ea typeface="ＭＳ Ｐゴシック"/>
                        </a:defRPr>
                      </a:lvl6pPr>
                      <a:lvl7pPr marL="2743200" algn="l" defTabSz="914400" rtl="0" eaLnBrk="1" latinLnBrk="0" hangingPunct="1">
                        <a:defRPr kumimoji="1" sz="1800" kern="1200">
                          <a:solidFill>
                            <a:schemeClr val="dk1"/>
                          </a:solidFill>
                          <a:latin typeface="Calibri" panose="020F0502020204030204"/>
                          <a:ea typeface="ＭＳ Ｐゴシック"/>
                        </a:defRPr>
                      </a:lvl7pPr>
                      <a:lvl8pPr marL="3200400" algn="l" defTabSz="914400" rtl="0" eaLnBrk="1" latinLnBrk="0" hangingPunct="1">
                        <a:defRPr kumimoji="1" sz="1800" kern="1200">
                          <a:solidFill>
                            <a:schemeClr val="dk1"/>
                          </a:solidFill>
                          <a:latin typeface="Calibri" panose="020F0502020204030204"/>
                          <a:ea typeface="ＭＳ Ｐゴシック"/>
                        </a:defRPr>
                      </a:lvl8pPr>
                      <a:lvl9pPr marL="3657600" algn="l" defTabSz="914400" rtl="0" eaLnBrk="1" latinLnBrk="0" hangingPunct="1">
                        <a:defRPr kumimoji="1" sz="1800" kern="1200">
                          <a:solidFill>
                            <a:schemeClr val="dk1"/>
                          </a:solidFill>
                          <a:latin typeface="Calibri" panose="020F0502020204030204"/>
                          <a:ea typeface="ＭＳ Ｐゴシック"/>
                        </a:defRPr>
                      </a:lvl9pPr>
                    </a:lstStyle>
                    <a:p>
                      <a:pPr algn="ctr"/>
                      <a:r>
                        <a:rPr kumimoji="1" lang="en-US" altLang="ja-JP" sz="1200" u="sng" dirty="0"/>
                        <a:t>8</a:t>
                      </a:r>
                      <a:r>
                        <a:rPr kumimoji="1" lang="ja-JP" altLang="en-US" sz="1200" u="sng" dirty="0"/>
                        <a:t>月</a:t>
                      </a:r>
                      <a:endParaRPr kumimoji="1" lang="en-US" altLang="ja-JP" sz="1200" u="sng" dirty="0"/>
                    </a:p>
                    <a:p>
                      <a:pPr algn="ctr"/>
                      <a:r>
                        <a:rPr kumimoji="1" lang="ja-JP" altLang="en-US" sz="1200" u="sng" dirty="0"/>
                        <a:t>下旬</a:t>
                      </a:r>
                      <a:endParaRPr kumimoji="1" lang="en-US" altLang="ja-JP" sz="1200" u="sng" dirty="0">
                        <a:solidFill>
                          <a:srgbClr val="000000"/>
                        </a:solidFill>
                        <a:latin typeface="Meiryo UI" panose="020B0604030504040204" pitchFamily="50" charset="-128"/>
                        <a:ea typeface="Meiryo UI" panose="020B0604030504040204" pitchFamily="50" charset="-128"/>
                      </a:endParaRPr>
                    </a:p>
                  </a:txBody>
                  <a:tcPr marT="45700" marB="45700" anchor="ctr">
                    <a:lnL>
                      <a:noFill/>
                    </a:lnL>
                    <a:lnR>
                      <a:noFill/>
                    </a:lnR>
                    <a:lnT w="9525" cap="flat" cmpd="sng" algn="ctr">
                      <a:solidFill>
                        <a:srgbClr val="4F81BD">
                          <a:shade val="95000"/>
                          <a:satMod val="105000"/>
                        </a:srgbClr>
                      </a:solidFill>
                      <a:prstDash val="solid"/>
                    </a:lnT>
                    <a:lnB w="9525" cap="flat" cmpd="sng" algn="ctr">
                      <a:solidFill>
                        <a:srgbClr val="4F81BD">
                          <a:shade val="95000"/>
                          <a:satMod val="105000"/>
                        </a:srgbClr>
                      </a:solidFill>
                      <a:prstDash val="solid"/>
                    </a:lnB>
                    <a:lnTlToBr w="12700" cmpd="sng">
                      <a:noFill/>
                      <a:prstDash val="solid"/>
                    </a:lnTlToBr>
                    <a:lnBlToTr w="12700" cmpd="sng">
                      <a:noFill/>
                      <a:prstDash val="solid"/>
                    </a:lnBlToTr>
                    <a:noFill/>
                  </a:tcPr>
                </a:tc>
                <a:tc rowSpan="2">
                  <a:txBody>
                    <a:bodyPr/>
                    <a:lstStyle>
                      <a:lvl1pPr marL="0" algn="l" defTabSz="914400" rtl="0" eaLnBrk="1" latinLnBrk="0" hangingPunct="1">
                        <a:defRPr kumimoji="1" sz="1800" kern="1200">
                          <a:solidFill>
                            <a:schemeClr val="dk1"/>
                          </a:solidFill>
                          <a:latin typeface="Calibri" panose="020F0502020204030204"/>
                          <a:ea typeface="ＭＳ Ｐゴシック"/>
                        </a:defRPr>
                      </a:lvl1pPr>
                      <a:lvl2pPr marL="457200" algn="l" defTabSz="914400" rtl="0" eaLnBrk="1" latinLnBrk="0" hangingPunct="1">
                        <a:defRPr kumimoji="1" sz="1800" kern="1200">
                          <a:solidFill>
                            <a:schemeClr val="dk1"/>
                          </a:solidFill>
                          <a:latin typeface="Calibri" panose="020F0502020204030204"/>
                          <a:ea typeface="ＭＳ Ｐゴシック"/>
                        </a:defRPr>
                      </a:lvl2pPr>
                      <a:lvl3pPr marL="914400" algn="l" defTabSz="914400" rtl="0" eaLnBrk="1" latinLnBrk="0" hangingPunct="1">
                        <a:defRPr kumimoji="1" sz="1800" kern="1200">
                          <a:solidFill>
                            <a:schemeClr val="dk1"/>
                          </a:solidFill>
                          <a:latin typeface="Calibri" panose="020F0502020204030204"/>
                          <a:ea typeface="ＭＳ Ｐゴシック"/>
                        </a:defRPr>
                      </a:lvl3pPr>
                      <a:lvl4pPr marL="1371600" algn="l" defTabSz="914400" rtl="0" eaLnBrk="1" latinLnBrk="0" hangingPunct="1">
                        <a:defRPr kumimoji="1" sz="1800" kern="1200">
                          <a:solidFill>
                            <a:schemeClr val="dk1"/>
                          </a:solidFill>
                          <a:latin typeface="Calibri" panose="020F0502020204030204"/>
                          <a:ea typeface="ＭＳ Ｐゴシック"/>
                        </a:defRPr>
                      </a:lvl4pPr>
                      <a:lvl5pPr marL="1828800" algn="l" defTabSz="914400" rtl="0" eaLnBrk="1" latinLnBrk="0" hangingPunct="1">
                        <a:defRPr kumimoji="1" sz="1800" kern="1200">
                          <a:solidFill>
                            <a:schemeClr val="dk1"/>
                          </a:solidFill>
                          <a:latin typeface="Calibri" panose="020F0502020204030204"/>
                          <a:ea typeface="ＭＳ Ｐゴシック"/>
                        </a:defRPr>
                      </a:lvl5pPr>
                      <a:lvl6pPr marL="2286000" algn="l" defTabSz="914400" rtl="0" eaLnBrk="1" latinLnBrk="0" hangingPunct="1">
                        <a:defRPr kumimoji="1" sz="1800" kern="1200">
                          <a:solidFill>
                            <a:schemeClr val="dk1"/>
                          </a:solidFill>
                          <a:latin typeface="Calibri" panose="020F0502020204030204"/>
                          <a:ea typeface="ＭＳ Ｐゴシック"/>
                        </a:defRPr>
                      </a:lvl6pPr>
                      <a:lvl7pPr marL="2743200" algn="l" defTabSz="914400" rtl="0" eaLnBrk="1" latinLnBrk="0" hangingPunct="1">
                        <a:defRPr kumimoji="1" sz="1800" kern="1200">
                          <a:solidFill>
                            <a:schemeClr val="dk1"/>
                          </a:solidFill>
                          <a:latin typeface="Calibri" panose="020F0502020204030204"/>
                          <a:ea typeface="ＭＳ Ｐゴシック"/>
                        </a:defRPr>
                      </a:lvl7pPr>
                      <a:lvl8pPr marL="3200400" algn="l" defTabSz="914400" rtl="0" eaLnBrk="1" latinLnBrk="0" hangingPunct="1">
                        <a:defRPr kumimoji="1" sz="1800" kern="1200">
                          <a:solidFill>
                            <a:schemeClr val="dk1"/>
                          </a:solidFill>
                          <a:latin typeface="Calibri" panose="020F0502020204030204"/>
                          <a:ea typeface="ＭＳ Ｐゴシック"/>
                        </a:defRPr>
                      </a:lvl8pPr>
                      <a:lvl9pPr marL="3657600" algn="l" defTabSz="914400" rtl="0" eaLnBrk="1" latinLnBrk="0" hangingPunct="1">
                        <a:defRPr kumimoji="1" sz="1800" kern="1200">
                          <a:solidFill>
                            <a:schemeClr val="dk1"/>
                          </a:solidFill>
                          <a:latin typeface="Calibri" panose="020F0502020204030204"/>
                          <a:ea typeface="ＭＳ Ｐゴシック"/>
                        </a:defRPr>
                      </a:lvl9pPr>
                    </a:lstStyle>
                    <a:p>
                      <a:pPr marL="0" indent="0">
                        <a:buFont typeface="Arial" panose="020B0604020202020204" pitchFamily="34" charset="0"/>
                        <a:buNone/>
                      </a:pPr>
                      <a:r>
                        <a:rPr kumimoji="1" lang="ja-JP" altLang="en-US" sz="1400" u="none" dirty="0" smtClean="0"/>
                        <a:t>・オンライン（</a:t>
                      </a:r>
                      <a:r>
                        <a:rPr kumimoji="1" lang="en-US" altLang="ja-JP" sz="1400" u="none" dirty="0" err="1" smtClean="0"/>
                        <a:t>Webexmeetings</a:t>
                      </a:r>
                      <a:r>
                        <a:rPr kumimoji="1" lang="ja-JP" altLang="en-US" sz="1400" u="none" dirty="0" smtClean="0"/>
                        <a:t>）にて実施済</a:t>
                      </a:r>
                      <a:endParaRPr kumimoji="1" lang="en-US" altLang="ja-JP" sz="1400" u="sng" dirty="0" smtClean="0"/>
                    </a:p>
                    <a:p>
                      <a:pPr marL="0" indent="0">
                        <a:buFont typeface="Arial" panose="020B0604020202020204" pitchFamily="34" charset="0"/>
                        <a:buNone/>
                      </a:pPr>
                      <a:endParaRPr kumimoji="1" lang="en-US" altLang="ja-JP" sz="1400" u="sng" dirty="0"/>
                    </a:p>
                    <a:p>
                      <a:pPr marL="0" indent="0">
                        <a:buFont typeface="Arial" panose="020B0604020202020204" pitchFamily="34" charset="0"/>
                        <a:buNone/>
                      </a:pPr>
                      <a:r>
                        <a:rPr kumimoji="1" lang="ja-JP" altLang="en-US" sz="1400" u="none" dirty="0"/>
                        <a:t>・参集否の場合：</a:t>
                      </a:r>
                      <a:r>
                        <a:rPr kumimoji="1" lang="ja-JP" altLang="en-US" sz="1400" u="sng" dirty="0" smtClean="0"/>
                        <a:t>書面、オンライン</a:t>
                      </a:r>
                      <a:r>
                        <a:rPr kumimoji="1" lang="ja-JP" altLang="en-US" sz="1400" u="sng" dirty="0"/>
                        <a:t>での</a:t>
                      </a:r>
                      <a:r>
                        <a:rPr kumimoji="1" lang="ja-JP" altLang="en-US" sz="1400" u="sng" dirty="0" smtClean="0"/>
                        <a:t>開催を検討</a:t>
                      </a:r>
                      <a:endParaRPr kumimoji="1" lang="en-US" altLang="ja-JP" sz="1400" b="0" u="sng" dirty="0">
                        <a:solidFill>
                          <a:srgbClr val="000000"/>
                        </a:solidFill>
                        <a:latin typeface="Meiryo UI" panose="020B0604030504040204" pitchFamily="50" charset="-128"/>
                        <a:ea typeface="Meiryo UI" panose="020B0604030504040204" pitchFamily="50" charset="-128"/>
                      </a:endParaRPr>
                    </a:p>
                  </a:txBody>
                  <a:tcPr marT="45700" marB="45700" anchor="ctr">
                    <a:lnL>
                      <a:noFill/>
                    </a:lnL>
                    <a:lnR w="9525" cap="flat" cmpd="sng" algn="ctr">
                      <a:solidFill>
                        <a:srgbClr val="4F81BD">
                          <a:shade val="95000"/>
                          <a:satMod val="105000"/>
                        </a:srgbClr>
                      </a:solidFill>
                      <a:prstDash val="solid"/>
                    </a:lnR>
                    <a:lnT w="9525" cap="flat" cmpd="sng" algn="ctr">
                      <a:solidFill>
                        <a:srgbClr val="4F81BD">
                          <a:shade val="95000"/>
                          <a:satMod val="105000"/>
                        </a:srgbClr>
                      </a:solidFill>
                      <a:prstDash val="solid"/>
                    </a:lnT>
                    <a:lnB w="9525" cap="flat" cmpd="sng" algn="ctr">
                      <a:solidFill>
                        <a:srgbClr val="4F81BD">
                          <a:shade val="95000"/>
                          <a:satMod val="105000"/>
                        </a:srgbClr>
                      </a:solidFill>
                      <a:prstDash val="solid"/>
                    </a:lnB>
                    <a:lnTlToBr w="12700" cmpd="sng">
                      <a:noFill/>
                      <a:prstDash val="solid"/>
                    </a:lnTlToBr>
                    <a:lnBlToTr w="12700" cmpd="sng">
                      <a:noFill/>
                      <a:prstDash val="solid"/>
                    </a:lnBlToTr>
                    <a:noFill/>
                  </a:tcPr>
                </a:tc>
              </a:tr>
              <a:tr h="45957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marL="0" algn="l" defTabSz="914400" rtl="0" eaLnBrk="1" latinLnBrk="0" hangingPunct="1">
                        <a:defRPr kumimoji="1" sz="1800" kern="1200">
                          <a:solidFill>
                            <a:schemeClr val="dk1"/>
                          </a:solidFill>
                          <a:latin typeface="Calibri" panose="020F0502020204030204"/>
                          <a:ea typeface="ＭＳ Ｐゴシック"/>
                        </a:defRPr>
                      </a:lvl1pPr>
                      <a:lvl2pPr marL="457200" algn="l" defTabSz="914400" rtl="0" eaLnBrk="1" latinLnBrk="0" hangingPunct="1">
                        <a:defRPr kumimoji="1" sz="1800" kern="1200">
                          <a:solidFill>
                            <a:schemeClr val="dk1"/>
                          </a:solidFill>
                          <a:latin typeface="Calibri" panose="020F0502020204030204"/>
                          <a:ea typeface="ＭＳ Ｐゴシック"/>
                        </a:defRPr>
                      </a:lvl2pPr>
                      <a:lvl3pPr marL="914400" algn="l" defTabSz="914400" rtl="0" eaLnBrk="1" latinLnBrk="0" hangingPunct="1">
                        <a:defRPr kumimoji="1" sz="1800" kern="1200">
                          <a:solidFill>
                            <a:schemeClr val="dk1"/>
                          </a:solidFill>
                          <a:latin typeface="Calibri" panose="020F0502020204030204"/>
                          <a:ea typeface="ＭＳ Ｐゴシック"/>
                        </a:defRPr>
                      </a:lvl3pPr>
                      <a:lvl4pPr marL="1371600" algn="l" defTabSz="914400" rtl="0" eaLnBrk="1" latinLnBrk="0" hangingPunct="1">
                        <a:defRPr kumimoji="1" sz="1800" kern="1200">
                          <a:solidFill>
                            <a:schemeClr val="dk1"/>
                          </a:solidFill>
                          <a:latin typeface="Calibri" panose="020F0502020204030204"/>
                          <a:ea typeface="ＭＳ Ｐゴシック"/>
                        </a:defRPr>
                      </a:lvl4pPr>
                      <a:lvl5pPr marL="1828800" algn="l" defTabSz="914400" rtl="0" eaLnBrk="1" latinLnBrk="0" hangingPunct="1">
                        <a:defRPr kumimoji="1" sz="1800" kern="1200">
                          <a:solidFill>
                            <a:schemeClr val="dk1"/>
                          </a:solidFill>
                          <a:latin typeface="Calibri" panose="020F0502020204030204"/>
                          <a:ea typeface="ＭＳ Ｐゴシック"/>
                        </a:defRPr>
                      </a:lvl5pPr>
                      <a:lvl6pPr marL="2286000" algn="l" defTabSz="914400" rtl="0" eaLnBrk="1" latinLnBrk="0" hangingPunct="1">
                        <a:defRPr kumimoji="1" sz="1800" kern="1200">
                          <a:solidFill>
                            <a:schemeClr val="dk1"/>
                          </a:solidFill>
                          <a:latin typeface="Calibri" panose="020F0502020204030204"/>
                          <a:ea typeface="ＭＳ Ｐゴシック"/>
                        </a:defRPr>
                      </a:lvl6pPr>
                      <a:lvl7pPr marL="2743200" algn="l" defTabSz="914400" rtl="0" eaLnBrk="1" latinLnBrk="0" hangingPunct="1">
                        <a:defRPr kumimoji="1" sz="1800" kern="1200">
                          <a:solidFill>
                            <a:schemeClr val="dk1"/>
                          </a:solidFill>
                          <a:latin typeface="Calibri" panose="020F0502020204030204"/>
                          <a:ea typeface="ＭＳ Ｐゴシック"/>
                        </a:defRPr>
                      </a:lvl7pPr>
                      <a:lvl8pPr marL="3200400" algn="l" defTabSz="914400" rtl="0" eaLnBrk="1" latinLnBrk="0" hangingPunct="1">
                        <a:defRPr kumimoji="1" sz="1800" kern="1200">
                          <a:solidFill>
                            <a:schemeClr val="dk1"/>
                          </a:solidFill>
                          <a:latin typeface="Calibri" panose="020F0502020204030204"/>
                          <a:ea typeface="ＭＳ Ｐゴシック"/>
                        </a:defRPr>
                      </a:lvl8pPr>
                      <a:lvl9pPr marL="3657600" algn="l" defTabSz="914400" rtl="0" eaLnBrk="1" latinLnBrk="0" hangingPunct="1">
                        <a:defRPr kumimoji="1" sz="1800" kern="1200">
                          <a:solidFill>
                            <a:schemeClr val="dk1"/>
                          </a:solidFill>
                          <a:latin typeface="Calibri" panose="020F0502020204030204"/>
                          <a:ea typeface="ＭＳ Ｐゴシック"/>
                        </a:defRPr>
                      </a:lvl9pPr>
                    </a:lstStyle>
                    <a:p>
                      <a:pPr algn="ctr"/>
                      <a:r>
                        <a:rPr kumimoji="1" lang="en-US" altLang="ja-JP" sz="1200" dirty="0"/>
                        <a:t>2</a:t>
                      </a:r>
                      <a:r>
                        <a:rPr kumimoji="1" lang="ja-JP" altLang="en-US" sz="1200" dirty="0"/>
                        <a:t>月</a:t>
                      </a:r>
                      <a:endParaRPr kumimoji="1" lang="en-US" altLang="ja-JP" sz="1200" dirty="0"/>
                    </a:p>
                    <a:p>
                      <a:pPr algn="ctr"/>
                      <a:r>
                        <a:rPr kumimoji="1" lang="ja-JP" altLang="en-US" sz="1200" dirty="0"/>
                        <a:t>下旬</a:t>
                      </a:r>
                      <a:endParaRPr kumimoji="1" lang="ja-JP" altLang="en-US" sz="1200" dirty="0">
                        <a:solidFill>
                          <a:srgbClr val="000000"/>
                        </a:solidFill>
                        <a:latin typeface="Meiryo UI" panose="020B0604030504040204" pitchFamily="50" charset="-128"/>
                        <a:ea typeface="Meiryo UI" panose="020B0604030504040204" pitchFamily="50" charset="-128"/>
                      </a:endParaRPr>
                    </a:p>
                  </a:txBody>
                  <a:tcPr marT="45700" marB="45700" anchor="ctr">
                    <a:lnL>
                      <a:noFill/>
                    </a:lnL>
                    <a:lnR>
                      <a:noFill/>
                    </a:lnR>
                    <a:lnT w="9525" cap="flat" cmpd="sng" algn="ctr">
                      <a:solidFill>
                        <a:srgbClr val="4F81BD">
                          <a:shade val="95000"/>
                          <a:satMod val="105000"/>
                        </a:srgbClr>
                      </a:solidFill>
                      <a:prstDash val="solid"/>
                    </a:lnT>
                    <a:lnB w="9525" cap="flat" cmpd="sng" algn="ctr">
                      <a:solidFill>
                        <a:srgbClr val="4F81BD">
                          <a:shade val="95000"/>
                          <a:satMod val="105000"/>
                        </a:srgbClr>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panose="020F0502020204030204"/>
                          <a:ea typeface="ＭＳ Ｐゴシック"/>
                        </a:defRPr>
                      </a:lvl1pPr>
                      <a:lvl2pPr marL="457200" algn="l" defTabSz="914400" rtl="0" eaLnBrk="1" latinLnBrk="0" hangingPunct="1">
                        <a:defRPr kumimoji="1" sz="1800" kern="1200">
                          <a:solidFill>
                            <a:schemeClr val="dk1"/>
                          </a:solidFill>
                          <a:latin typeface="Calibri" panose="020F0502020204030204"/>
                          <a:ea typeface="ＭＳ Ｐゴシック"/>
                        </a:defRPr>
                      </a:lvl2pPr>
                      <a:lvl3pPr marL="914400" algn="l" defTabSz="914400" rtl="0" eaLnBrk="1" latinLnBrk="0" hangingPunct="1">
                        <a:defRPr kumimoji="1" sz="1800" kern="1200">
                          <a:solidFill>
                            <a:schemeClr val="dk1"/>
                          </a:solidFill>
                          <a:latin typeface="Calibri" panose="020F0502020204030204"/>
                          <a:ea typeface="ＭＳ Ｐゴシック"/>
                        </a:defRPr>
                      </a:lvl3pPr>
                      <a:lvl4pPr marL="1371600" algn="l" defTabSz="914400" rtl="0" eaLnBrk="1" latinLnBrk="0" hangingPunct="1">
                        <a:defRPr kumimoji="1" sz="1800" kern="1200">
                          <a:solidFill>
                            <a:schemeClr val="dk1"/>
                          </a:solidFill>
                          <a:latin typeface="Calibri" panose="020F0502020204030204"/>
                          <a:ea typeface="ＭＳ Ｐゴシック"/>
                        </a:defRPr>
                      </a:lvl4pPr>
                      <a:lvl5pPr marL="1828800" algn="l" defTabSz="914400" rtl="0" eaLnBrk="1" latinLnBrk="0" hangingPunct="1">
                        <a:defRPr kumimoji="1" sz="1800" kern="1200">
                          <a:solidFill>
                            <a:schemeClr val="dk1"/>
                          </a:solidFill>
                          <a:latin typeface="Calibri" panose="020F0502020204030204"/>
                          <a:ea typeface="ＭＳ Ｐゴシック"/>
                        </a:defRPr>
                      </a:lvl5pPr>
                      <a:lvl6pPr marL="2286000" algn="l" defTabSz="914400" rtl="0" eaLnBrk="1" latinLnBrk="0" hangingPunct="1">
                        <a:defRPr kumimoji="1" sz="1800" kern="1200">
                          <a:solidFill>
                            <a:schemeClr val="dk1"/>
                          </a:solidFill>
                          <a:latin typeface="Calibri" panose="020F0502020204030204"/>
                          <a:ea typeface="ＭＳ Ｐゴシック"/>
                        </a:defRPr>
                      </a:lvl6pPr>
                      <a:lvl7pPr marL="2743200" algn="l" defTabSz="914400" rtl="0" eaLnBrk="1" latinLnBrk="0" hangingPunct="1">
                        <a:defRPr kumimoji="1" sz="1800" kern="1200">
                          <a:solidFill>
                            <a:schemeClr val="dk1"/>
                          </a:solidFill>
                          <a:latin typeface="Calibri" panose="020F0502020204030204"/>
                          <a:ea typeface="ＭＳ Ｐゴシック"/>
                        </a:defRPr>
                      </a:lvl7pPr>
                      <a:lvl8pPr marL="3200400" algn="l" defTabSz="914400" rtl="0" eaLnBrk="1" latinLnBrk="0" hangingPunct="1">
                        <a:defRPr kumimoji="1" sz="1800" kern="1200">
                          <a:solidFill>
                            <a:schemeClr val="dk1"/>
                          </a:solidFill>
                          <a:latin typeface="Calibri" panose="020F0502020204030204"/>
                          <a:ea typeface="ＭＳ Ｐゴシック"/>
                        </a:defRPr>
                      </a:lvl8pPr>
                      <a:lvl9pPr marL="3657600" algn="l" defTabSz="914400" rtl="0" eaLnBrk="1" latinLnBrk="0" hangingPunct="1">
                        <a:defRPr kumimoji="1" sz="1800" kern="1200">
                          <a:solidFill>
                            <a:schemeClr val="dk1"/>
                          </a:solidFill>
                          <a:latin typeface="Calibri" panose="020F0502020204030204"/>
                          <a:ea typeface="ＭＳ Ｐゴシック"/>
                        </a:defRPr>
                      </a:lvl9pPr>
                    </a:lstStyle>
                    <a:p>
                      <a:pPr algn="ctr"/>
                      <a:r>
                        <a:rPr kumimoji="1" lang="en-US" altLang="ja-JP" sz="1200" u="sng" dirty="0"/>
                        <a:t>12</a:t>
                      </a:r>
                      <a:r>
                        <a:rPr kumimoji="1" lang="ja-JP" altLang="en-US" sz="1200" u="sng" dirty="0"/>
                        <a:t>月</a:t>
                      </a:r>
                      <a:endParaRPr kumimoji="1" lang="en-US" altLang="ja-JP" sz="1200" u="sng" dirty="0"/>
                    </a:p>
                    <a:p>
                      <a:pPr algn="ctr"/>
                      <a:r>
                        <a:rPr kumimoji="1" lang="ja-JP" altLang="en-US" sz="1200" u="sng" dirty="0"/>
                        <a:t>下旬</a:t>
                      </a:r>
                      <a:endParaRPr kumimoji="1" lang="ja-JP" altLang="en-US" sz="1200" u="sng" dirty="0">
                        <a:solidFill>
                          <a:srgbClr val="000000"/>
                        </a:solidFill>
                        <a:latin typeface="Meiryo UI" panose="020B0604030504040204" pitchFamily="50" charset="-128"/>
                        <a:ea typeface="Meiryo UI" panose="020B0604030504040204" pitchFamily="50" charset="-128"/>
                      </a:endParaRPr>
                    </a:p>
                  </a:txBody>
                  <a:tcPr marT="45700" marB="45700" anchor="ctr">
                    <a:lnL>
                      <a:noFill/>
                    </a:lnL>
                    <a:lnR>
                      <a:noFill/>
                    </a:lnR>
                    <a:lnT w="9525" cap="flat" cmpd="sng" algn="ctr">
                      <a:solidFill>
                        <a:srgbClr val="4F81BD">
                          <a:shade val="95000"/>
                          <a:satMod val="105000"/>
                        </a:srgbClr>
                      </a:solidFill>
                      <a:prstDash val="solid"/>
                    </a:lnT>
                    <a:lnB w="9525" cap="flat" cmpd="sng" algn="ctr">
                      <a:solidFill>
                        <a:srgbClr val="4F81BD">
                          <a:shade val="95000"/>
                          <a:satMod val="105000"/>
                        </a:srgbClr>
                      </a:solidFill>
                      <a:prstDash val="solid"/>
                    </a:lnB>
                    <a:lnTlToBr w="12700" cmpd="sng">
                      <a:noFill/>
                      <a:prstDash val="solid"/>
                    </a:lnTlToBr>
                    <a:lnBlToTr w="12700" cmpd="sng">
                      <a:noFill/>
                      <a:prstDash val="solid"/>
                    </a:lnBlToTr>
                    <a:noFill/>
                  </a:tcPr>
                </a:tc>
                <a:tc vMerge="1">
                  <a:txBody>
                    <a:bodyPr/>
                    <a:lstStyle/>
                    <a:p>
                      <a:endParaRPr kumimoji="1" lang="ja-JP" altLang="en-US"/>
                    </a:p>
                  </a:txBody>
                  <a:tcPr/>
                </a:tc>
              </a:tr>
            </a:tbl>
          </a:graphicData>
        </a:graphic>
      </p:graphicFrame>
      <p:sp>
        <p:nvSpPr>
          <p:cNvPr id="9" name="正方形/長方形 8"/>
          <p:cNvSpPr/>
          <p:nvPr/>
        </p:nvSpPr>
        <p:spPr>
          <a:xfrm>
            <a:off x="1547663" y="2507034"/>
            <a:ext cx="7401971" cy="432048"/>
          </a:xfrm>
          <a:prstGeom prst="rect">
            <a:avLst/>
          </a:prstGeom>
          <a:noFill/>
          <a:ln w="38100" cap="flat" cmpd="sng" algn="ctr">
            <a:solidFill>
              <a:srgbClr val="FF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Arial"/>
              <a:ea typeface="ＭＳ Ｐゴシック"/>
              <a:cs typeface="+mn-cs"/>
            </a:endParaRPr>
          </a:p>
        </p:txBody>
      </p:sp>
    </p:spTree>
    <p:extLst>
      <p:ext uri="{BB962C8B-B14F-4D97-AF65-F5344CB8AC3E}">
        <p14:creationId xmlns:p14="http://schemas.microsoft.com/office/powerpoint/2010/main" val="1337440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0"/>
          </p:nvPr>
        </p:nvSpPr>
        <p:spPr>
          <a:xfrm>
            <a:off x="1576412" y="6245225"/>
            <a:ext cx="5991175" cy="457200"/>
          </a:xfrm>
        </p:spPr>
        <p:txBody>
          <a:bodyPr/>
          <a:lstStyle/>
          <a:p>
            <a:pPr>
              <a:defRPr/>
            </a:pPr>
            <a:r>
              <a:rPr lang="ja-JP" altLang="en-US" dirty="0" smtClean="0"/>
              <a:t>取扱注意　ふくしま応援企業ネットワーク関係者限り　ふくしま応援企業ネットワーク事務局　</a:t>
            </a:r>
            <a:r>
              <a:rPr lang="en-US" altLang="ja-JP" dirty="0" smtClean="0"/>
              <a:t>2020.12</a:t>
            </a:r>
            <a:endParaRPr lang="en-US" altLang="ja-JP" dirty="0"/>
          </a:p>
        </p:txBody>
      </p:sp>
      <p:sp>
        <p:nvSpPr>
          <p:cNvPr id="5" name="スライド番号プレースホルダー 4"/>
          <p:cNvSpPr>
            <a:spLocks noGrp="1"/>
          </p:cNvSpPr>
          <p:nvPr>
            <p:ph type="sldNum" sz="quarter" idx="11"/>
          </p:nvPr>
        </p:nvSpPr>
        <p:spPr/>
        <p:txBody>
          <a:bodyPr/>
          <a:lstStyle/>
          <a:p>
            <a:pPr>
              <a:defRPr/>
            </a:pPr>
            <a:fld id="{CF91B83E-FC23-4723-A039-51A8C34006F3}" type="slidenum">
              <a:rPr lang="ja-JP" altLang="en-US" smtClean="0"/>
              <a:pPr>
                <a:defRPr/>
              </a:pPr>
              <a:t>3</a:t>
            </a:fld>
            <a:endParaRPr lang="ja-JP" altLang="en-US" dirty="0"/>
          </a:p>
        </p:txBody>
      </p:sp>
      <p:sp>
        <p:nvSpPr>
          <p:cNvPr id="7" name="テキスト プレースホルダ 2"/>
          <p:cNvSpPr txBox="1">
            <a:spLocks/>
          </p:cNvSpPr>
          <p:nvPr/>
        </p:nvSpPr>
        <p:spPr bwMode="auto">
          <a:xfrm>
            <a:off x="34379" y="67862"/>
            <a:ext cx="72739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lnSpcReduction="10000"/>
          </a:bodyPr>
          <a:lstStyle>
            <a:lvl1pPr marL="342900" indent="-342900" algn="l" rtl="0" eaLnBrk="0" fontAlgn="base" hangingPunct="0">
              <a:spcBef>
                <a:spcPct val="20000"/>
              </a:spcBef>
              <a:spcAft>
                <a:spcPct val="0"/>
              </a:spcAft>
              <a:buFont typeface="Arial" panose="020B0604020202020204" pitchFamily="34" charset="0"/>
              <a:buNone/>
              <a:defRPr kumimoji="1" sz="1800" kern="1200">
                <a:solidFill>
                  <a:schemeClr val="tx1"/>
                </a:solidFill>
                <a:latin typeface="Meiryo UI" panose="020B0604030504040204" pitchFamily="50" charset="-128"/>
                <a:ea typeface="Meiryo UI" panose="020B0604030504040204" pitchFamily="50" charset="-128"/>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1" lang="ja-JP" altLang="en-US" sz="2400" b="1" i="0" u="none" strike="noStrike" kern="120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n-cs"/>
              </a:rPr>
              <a:t>２</a:t>
            </a:r>
            <a:r>
              <a:rPr kumimoji="1" lang="en-US" altLang="ja-JP" sz="2400" b="1" i="0" u="none" strike="noStrike" kern="120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n-cs"/>
              </a:rPr>
              <a:t>-2</a:t>
            </a:r>
            <a:r>
              <a:rPr kumimoji="1" lang="ja-JP" altLang="en-US" sz="2400" b="1" i="0" u="none" strike="noStrike" kern="1200" cap="none" spc="0" normalizeH="0" baseline="0" noProof="0" dirty="0" err="1" smtClean="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ja-JP" altLang="en-US" sz="2400" b="1" i="0" u="none" strike="noStrike" kern="120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幹事連絡会（２月実施に向けて）</a:t>
            </a:r>
          </a:p>
        </p:txBody>
      </p:sp>
      <p:sp>
        <p:nvSpPr>
          <p:cNvPr id="8" name="正方形/長方形 7"/>
          <p:cNvSpPr/>
          <p:nvPr/>
        </p:nvSpPr>
        <p:spPr>
          <a:xfrm>
            <a:off x="56636" y="791193"/>
            <a:ext cx="2149621" cy="432048"/>
          </a:xfrm>
          <a:prstGeom prst="rect">
            <a:avLst/>
          </a:prstGeom>
          <a:solidFill>
            <a:sysClr val="window" lastClr="FFFFFF">
              <a:lumMod val="95000"/>
            </a:sysClr>
          </a:solidFill>
          <a:ln w="25400" cap="flat" cmpd="sng" algn="ctr">
            <a:solidFill>
              <a:schemeClr val="accent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prstClr val="black"/>
                </a:solidFill>
                <a:effectLst/>
                <a:uLnTx/>
                <a:uFillTx/>
                <a:latin typeface="Arial"/>
                <a:ea typeface="ＭＳ Ｐゴシック"/>
                <a:cs typeface="+mn-cs"/>
              </a:rPr>
              <a:t>検討事項</a:t>
            </a:r>
          </a:p>
        </p:txBody>
      </p:sp>
      <p:graphicFrame>
        <p:nvGraphicFramePr>
          <p:cNvPr id="9" name="表 8"/>
          <p:cNvGraphicFramePr>
            <a:graphicFrameLocks noGrp="1"/>
          </p:cNvGraphicFramePr>
          <p:nvPr>
            <p:extLst>
              <p:ext uri="{D42A27DB-BD31-4B8C-83A1-F6EECF244321}">
                <p14:modId xmlns:p14="http://schemas.microsoft.com/office/powerpoint/2010/main" val="2066228681"/>
              </p:ext>
            </p:extLst>
          </p:nvPr>
        </p:nvGraphicFramePr>
        <p:xfrm>
          <a:off x="75199" y="1712077"/>
          <a:ext cx="8848722" cy="1478280"/>
        </p:xfrm>
        <a:graphic>
          <a:graphicData uri="http://schemas.openxmlformats.org/drawingml/2006/table">
            <a:tbl>
              <a:tblPr firstRow="1" bandRow="1"/>
              <a:tblGrid>
                <a:gridCol w="1431899"/>
                <a:gridCol w="6120680"/>
                <a:gridCol w="1296143"/>
              </a:tblGrid>
              <a:tr h="240193">
                <a:tc>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pPr algn="ctr"/>
                      <a:r>
                        <a:rPr kumimoji="1" lang="ja-JP" altLang="en-US" dirty="0" smtClean="0"/>
                        <a:t>項目</a:t>
                      </a:r>
                      <a:endParaRPr kumimoji="1" lang="ja-JP" altLang="en-US"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tx1">
                        <a:lumMod val="75000"/>
                        <a:lumOff val="25000"/>
                      </a:schemeClr>
                    </a:solidFill>
                  </a:tcPr>
                </a:tc>
                <a:tc>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pPr algn="ctr"/>
                      <a:r>
                        <a:rPr kumimoji="1" lang="ja-JP" altLang="en-US" dirty="0" smtClean="0"/>
                        <a:t>考え方</a:t>
                      </a:r>
                      <a:endParaRPr kumimoji="1" lang="ja-JP" altLang="en-US"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tx1">
                        <a:lumMod val="75000"/>
                        <a:lumOff val="25000"/>
                      </a:schemeClr>
                    </a:solidFill>
                  </a:tcPr>
                </a:tc>
                <a:tc>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pPr algn="ctr"/>
                      <a:r>
                        <a:rPr kumimoji="1" lang="ja-JP" altLang="en-US" dirty="0" smtClean="0"/>
                        <a:t>評価</a:t>
                      </a:r>
                      <a:endParaRPr kumimoji="1" lang="ja-JP" altLang="en-US"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tx1">
                        <a:lumMod val="75000"/>
                        <a:lumOff val="25000"/>
                      </a:schemeClr>
                    </a:solidFill>
                  </a:tcPr>
                </a:tc>
              </a:tr>
              <a:tr h="370840">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ja-JP" altLang="en-US" dirty="0" smtClean="0"/>
                        <a:t>①開催要否</a:t>
                      </a:r>
                      <a:endParaRPr kumimoji="1" lang="ja-JP" altLang="en-US" dirty="0"/>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ja-JP" altLang="en-US" dirty="0" smtClean="0"/>
                        <a:t>会員企業への情報提供事項の有無</a:t>
                      </a:r>
                      <a:endParaRPr kumimoji="1" lang="ja-JP" altLang="en-US" dirty="0"/>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ctr"/>
                      <a:r>
                        <a:rPr kumimoji="1" lang="ja-JP" altLang="en-US" dirty="0" smtClean="0"/>
                        <a:t>アリ</a:t>
                      </a:r>
                      <a:endParaRPr kumimoji="1" lang="ja-JP" altLang="en-US" dirty="0"/>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r>
              <a:tr h="370840">
                <a:tc rowSpan="2">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ja-JP" altLang="en-US" dirty="0" smtClean="0"/>
                        <a:t>②開催方法</a:t>
                      </a:r>
                      <a:endParaRPr kumimoji="1" lang="ja-JP" alt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dirty="0" smtClean="0"/>
                        <a:t>【</a:t>
                      </a:r>
                      <a:r>
                        <a:rPr kumimoji="1" lang="ja-JP" altLang="en-US" dirty="0" smtClean="0"/>
                        <a:t>参集</a:t>
                      </a:r>
                      <a:r>
                        <a:rPr kumimoji="1" lang="en-US" altLang="ja-JP" dirty="0" smtClean="0"/>
                        <a:t>】</a:t>
                      </a:r>
                      <a:r>
                        <a:rPr kumimoji="1" lang="ja-JP" altLang="en-US" dirty="0" smtClean="0"/>
                        <a:t>　コロナ禍の影響が無い</a:t>
                      </a:r>
                      <a:endParaRPr kumimoji="1" lang="ja-JP" alt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ctr"/>
                      <a:r>
                        <a:rPr kumimoji="1" lang="en-US" altLang="ja-JP" dirty="0" smtClean="0"/>
                        <a:t>×</a:t>
                      </a:r>
                      <a:endParaRPr kumimoji="1" lang="ja-JP" alt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r>
              <a:tr h="370840">
                <a:tc vMerge="1">
                  <a:txBody>
                    <a:bodyPr/>
                    <a:lstStyle/>
                    <a:p>
                      <a:endParaRPr kumimoji="1" lang="ja-JP" altLang="en-US" dirty="0"/>
                    </a:p>
                  </a:txBody>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dirty="0" smtClean="0"/>
                        <a:t>【</a:t>
                      </a:r>
                      <a:r>
                        <a:rPr kumimoji="1" lang="ja-JP" altLang="en-US" dirty="0" smtClean="0"/>
                        <a:t>オンライン</a:t>
                      </a:r>
                      <a:r>
                        <a:rPr kumimoji="1" lang="en-US" altLang="ja-JP" dirty="0" smtClean="0"/>
                        <a:t>】</a:t>
                      </a:r>
                      <a:r>
                        <a:rPr kumimoji="1" lang="ja-JP" altLang="en-US" dirty="0" smtClean="0"/>
                        <a:t>　コロナ禍の影響が未だ強い</a:t>
                      </a:r>
                      <a:endParaRPr kumimoji="1" lang="ja-JP" alt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ctr"/>
                      <a:r>
                        <a:rPr kumimoji="1" lang="ja-JP" altLang="en-US" dirty="0" smtClean="0"/>
                        <a:t>〇</a:t>
                      </a:r>
                      <a:endParaRPr kumimoji="1" lang="ja-JP" alt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r>
            </a:tbl>
          </a:graphicData>
        </a:graphic>
      </p:graphicFrame>
      <p:sp>
        <p:nvSpPr>
          <p:cNvPr id="10" name="テキスト ボックス 9"/>
          <p:cNvSpPr txBox="1"/>
          <p:nvPr/>
        </p:nvSpPr>
        <p:spPr>
          <a:xfrm>
            <a:off x="75199" y="1295604"/>
            <a:ext cx="8940675" cy="344110"/>
          </a:xfrm>
          <a:prstGeom prst="rect">
            <a:avLst/>
          </a:prstGeom>
          <a:solidFill>
            <a:sysClr val="window" lastClr="FFFFFF">
              <a:lumMod val="95000"/>
            </a:sysClr>
          </a:solidFill>
        </p:spPr>
        <p:txBody>
          <a:bodyPr wrap="square" lIns="66462" tIns="33231" rIns="66462" bIns="33231">
            <a:spAutoFit/>
          </a:bodyPr>
          <a:lstStyle/>
          <a:p>
            <a:pPr marL="285750" indent="-285750" eaLnBrk="1" fontAlgn="auto" hangingPunct="1">
              <a:spcBef>
                <a:spcPts val="0"/>
              </a:spcBef>
              <a:spcAft>
                <a:spcPts val="0"/>
              </a:spcAft>
              <a:buFont typeface="Wingdings" panose="05000000000000000000" pitchFamily="2" charset="2"/>
              <a:buChar char="l"/>
              <a:defRPr/>
            </a:pPr>
            <a:r>
              <a:rPr kumimoji="0" lang="ja-JP" altLang="en-US" kern="0" dirty="0" smtClean="0">
                <a:solidFill>
                  <a:prstClr val="black"/>
                </a:solidFill>
                <a:latin typeface="Meiryo UI" panose="020B0604030504040204" pitchFamily="50" charset="-128"/>
                <a:ea typeface="Meiryo UI" panose="020B0604030504040204" pitchFamily="50" charset="-128"/>
              </a:rPr>
              <a:t>コロナ禍における「幹事連絡会」開催について</a:t>
            </a:r>
            <a:r>
              <a:rPr kumimoji="0" lang="ja-JP" altLang="en-US" kern="0" dirty="0">
                <a:solidFill>
                  <a:prstClr val="black"/>
                </a:solidFill>
                <a:latin typeface="Meiryo UI" panose="020B0604030504040204" pitchFamily="50" charset="-128"/>
                <a:ea typeface="Meiryo UI" panose="020B0604030504040204" pitchFamily="50" charset="-128"/>
              </a:rPr>
              <a:t>　</a:t>
            </a:r>
            <a:r>
              <a:rPr kumimoji="0" lang="ja-JP" altLang="en-US" kern="0" dirty="0" smtClean="0">
                <a:solidFill>
                  <a:prstClr val="black"/>
                </a:solidFill>
                <a:latin typeface="Meiryo UI" panose="020B0604030504040204" pitchFamily="50" charset="-128"/>
                <a:ea typeface="Meiryo UI" panose="020B0604030504040204" pitchFamily="50" charset="-128"/>
              </a:rPr>
              <a:t>①開催要否　②開催方法の観点で評価</a:t>
            </a:r>
            <a:endParaRPr kumimoji="0" lang="en-US" altLang="ja-JP" kern="0" dirty="0" smtClean="0">
              <a:solidFill>
                <a:prstClr val="black"/>
              </a:solidFill>
              <a:latin typeface="Meiryo UI" panose="020B0604030504040204" pitchFamily="50" charset="-128"/>
              <a:ea typeface="Meiryo UI" panose="020B0604030504040204" pitchFamily="50" charset="-128"/>
            </a:endParaRPr>
          </a:p>
        </p:txBody>
      </p:sp>
      <p:sp>
        <p:nvSpPr>
          <p:cNvPr id="11" name="二等辺三角形 10"/>
          <p:cNvSpPr/>
          <p:nvPr/>
        </p:nvSpPr>
        <p:spPr>
          <a:xfrm rot="10800000">
            <a:off x="4041480" y="3443251"/>
            <a:ext cx="1008112" cy="288032"/>
          </a:xfrm>
          <a:prstGeom prst="triangle">
            <a:avLst/>
          </a:prstGeom>
          <a:solidFill>
            <a:schemeClr val="tx1">
              <a:lumMod val="75000"/>
              <a:lumOff val="25000"/>
            </a:schemeClr>
          </a:solidFill>
          <a:ln w="25400" cap="flat" cmpd="sng" algn="ctr">
            <a:solidFill>
              <a:schemeClr val="accent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Arial"/>
              <a:ea typeface="ＭＳ Ｐゴシック"/>
              <a:cs typeface="+mn-cs"/>
            </a:endParaRPr>
          </a:p>
        </p:txBody>
      </p:sp>
      <p:sp>
        <p:nvSpPr>
          <p:cNvPr id="12" name="テキスト ボックス 11"/>
          <p:cNvSpPr txBox="1"/>
          <p:nvPr/>
        </p:nvSpPr>
        <p:spPr>
          <a:xfrm>
            <a:off x="78868" y="4578546"/>
            <a:ext cx="8847640" cy="2006103"/>
          </a:xfrm>
          <a:prstGeom prst="rect">
            <a:avLst/>
          </a:prstGeom>
          <a:solidFill>
            <a:sysClr val="window" lastClr="FFFFFF">
              <a:lumMod val="95000"/>
            </a:sysClr>
          </a:solidFill>
        </p:spPr>
        <p:txBody>
          <a:bodyPr wrap="square" lIns="66462" tIns="33231" rIns="66462" bIns="33231">
            <a:spAutoFit/>
          </a:bodyPr>
          <a:lstStyle/>
          <a:p>
            <a:pPr marL="285750" indent="-285750" eaLnBrk="1" fontAlgn="auto" hangingPunct="1">
              <a:spcBef>
                <a:spcPts val="0"/>
              </a:spcBef>
              <a:spcAft>
                <a:spcPts val="0"/>
              </a:spcAft>
              <a:buFont typeface="Wingdings" panose="05000000000000000000" pitchFamily="2" charset="2"/>
              <a:buChar char="Ø"/>
              <a:defRPr/>
            </a:pPr>
            <a:r>
              <a:rPr kumimoji="0" lang="ja-JP" altLang="en-US" kern="0" dirty="0" smtClean="0">
                <a:solidFill>
                  <a:prstClr val="black"/>
                </a:solidFill>
                <a:latin typeface="Meiryo UI" panose="020B0604030504040204" pitchFamily="50" charset="-128"/>
                <a:ea typeface="Meiryo UI" panose="020B0604030504040204" pitchFamily="50" charset="-128"/>
              </a:rPr>
              <a:t>現下の新型コロナの影響を踏まえると、感染リスクのある参集型の開催は困難と判断。</a:t>
            </a:r>
            <a:endParaRPr kumimoji="0" lang="en-US" altLang="ja-JP" kern="0" dirty="0" smtClean="0">
              <a:solidFill>
                <a:prstClr val="black"/>
              </a:solidFill>
              <a:latin typeface="Meiryo UI" panose="020B0604030504040204" pitchFamily="50" charset="-128"/>
              <a:ea typeface="Meiryo UI" panose="020B0604030504040204" pitchFamily="50" charset="-128"/>
            </a:endParaRPr>
          </a:p>
          <a:p>
            <a:pPr marL="285750" indent="-285750" eaLnBrk="1" fontAlgn="auto" hangingPunct="1">
              <a:spcBef>
                <a:spcPts val="0"/>
              </a:spcBef>
              <a:spcAft>
                <a:spcPts val="0"/>
              </a:spcAft>
              <a:buFont typeface="Wingdings" panose="05000000000000000000" pitchFamily="2" charset="2"/>
              <a:buChar char="Ø"/>
              <a:defRPr/>
            </a:pPr>
            <a:r>
              <a:rPr kumimoji="0" lang="en-US" altLang="ja-JP" kern="0" dirty="0">
                <a:solidFill>
                  <a:prstClr val="black"/>
                </a:solidFill>
                <a:latin typeface="Meiryo UI" panose="020B0604030504040204" pitchFamily="50" charset="-128"/>
                <a:ea typeface="Meiryo UI" panose="020B0604030504040204" pitchFamily="50" charset="-128"/>
              </a:rPr>
              <a:t>10</a:t>
            </a:r>
            <a:r>
              <a:rPr kumimoji="0" lang="ja-JP" altLang="en-US" kern="0" dirty="0" smtClean="0">
                <a:solidFill>
                  <a:prstClr val="black"/>
                </a:solidFill>
                <a:latin typeface="Meiryo UI" panose="020B0604030504040204" pitchFamily="50" charset="-128"/>
                <a:ea typeface="Meiryo UI" panose="020B0604030504040204" pitchFamily="50" charset="-128"/>
              </a:rPr>
              <a:t>月同様のオンライン幹事連絡会とする。</a:t>
            </a:r>
            <a:endParaRPr kumimoji="0" lang="en-US" altLang="ja-JP" kern="0" dirty="0" smtClean="0">
              <a:solidFill>
                <a:prstClr val="black"/>
              </a:solidFill>
              <a:latin typeface="Meiryo UI" panose="020B0604030504040204" pitchFamily="50" charset="-128"/>
              <a:ea typeface="Meiryo UI" panose="020B0604030504040204" pitchFamily="50" charset="-128"/>
            </a:endParaRPr>
          </a:p>
          <a:p>
            <a:pPr marL="285750" indent="-285750" eaLnBrk="1" fontAlgn="auto" hangingPunct="1">
              <a:spcBef>
                <a:spcPts val="0"/>
              </a:spcBef>
              <a:spcAft>
                <a:spcPts val="0"/>
              </a:spcAft>
              <a:buFont typeface="Wingdings" panose="05000000000000000000" pitchFamily="2" charset="2"/>
              <a:buChar char="Ø"/>
              <a:defRPr/>
            </a:pPr>
            <a:r>
              <a:rPr kumimoji="0" lang="ja-JP" altLang="en-US" kern="0" dirty="0" smtClean="0">
                <a:solidFill>
                  <a:prstClr val="black"/>
                </a:solidFill>
                <a:latin typeface="Meiryo UI" panose="020B0604030504040204" pitchFamily="50" charset="-128"/>
                <a:ea typeface="Meiryo UI" panose="020B0604030504040204" pitchFamily="50" charset="-128"/>
              </a:rPr>
              <a:t>なお、幹事連絡会と同日開催の視察会も同様に参集開催が困難なことから、議題や視察会のコンテンツ量も考慮し、</a:t>
            </a:r>
            <a:r>
              <a:rPr kumimoji="0" lang="en-US" altLang="ja-JP" b="1" u="sng" kern="0" dirty="0" smtClean="0">
                <a:solidFill>
                  <a:srgbClr val="FF0000"/>
                </a:solidFill>
                <a:latin typeface="Meiryo UI" panose="020B0604030504040204" pitchFamily="50" charset="-128"/>
                <a:ea typeface="Meiryo UI" panose="020B0604030504040204" pitchFamily="50" charset="-128"/>
              </a:rPr>
              <a:t>2</a:t>
            </a:r>
            <a:r>
              <a:rPr kumimoji="0" lang="ja-JP" altLang="en-US" b="1" u="sng" kern="0" dirty="0" smtClean="0">
                <a:solidFill>
                  <a:srgbClr val="FF0000"/>
                </a:solidFill>
                <a:latin typeface="Meiryo UI" panose="020B0604030504040204" pitchFamily="50" charset="-128"/>
                <a:ea typeface="Meiryo UI" panose="020B0604030504040204" pitchFamily="50" charset="-128"/>
              </a:rPr>
              <a:t>月、</a:t>
            </a:r>
            <a:r>
              <a:rPr kumimoji="0" lang="en-US" altLang="ja-JP" b="1" u="sng" kern="0" dirty="0" smtClean="0">
                <a:solidFill>
                  <a:srgbClr val="FF0000"/>
                </a:solidFill>
                <a:latin typeface="Meiryo UI" panose="020B0604030504040204" pitchFamily="50" charset="-128"/>
                <a:ea typeface="Meiryo UI" panose="020B0604030504040204" pitchFamily="50" charset="-128"/>
              </a:rPr>
              <a:t>3</a:t>
            </a:r>
            <a:r>
              <a:rPr kumimoji="0" lang="ja-JP" altLang="en-US" b="1" u="sng" kern="0" dirty="0" smtClean="0">
                <a:solidFill>
                  <a:srgbClr val="FF0000"/>
                </a:solidFill>
                <a:latin typeface="Meiryo UI" panose="020B0604030504040204" pitchFamily="50" charset="-128"/>
                <a:ea typeface="Meiryo UI" panose="020B0604030504040204" pitchFamily="50" charset="-128"/>
              </a:rPr>
              <a:t>月の</a:t>
            </a:r>
            <a:r>
              <a:rPr kumimoji="0" lang="en-US" altLang="ja-JP" b="1" u="sng" kern="0" dirty="0" smtClean="0">
                <a:solidFill>
                  <a:srgbClr val="FF0000"/>
                </a:solidFill>
                <a:latin typeface="Meiryo UI" panose="020B0604030504040204" pitchFamily="50" charset="-128"/>
                <a:ea typeface="Meiryo UI" panose="020B0604030504040204" pitchFamily="50" charset="-128"/>
              </a:rPr>
              <a:t>2</a:t>
            </a:r>
            <a:r>
              <a:rPr kumimoji="0" lang="ja-JP" altLang="en-US" b="1" u="sng" kern="0" dirty="0" smtClean="0">
                <a:solidFill>
                  <a:srgbClr val="FF0000"/>
                </a:solidFill>
                <a:latin typeface="Meiryo UI" panose="020B0604030504040204" pitchFamily="50" charset="-128"/>
                <a:ea typeface="Meiryo UI" panose="020B0604030504040204" pitchFamily="50" charset="-128"/>
              </a:rPr>
              <a:t>回開催も視野</a:t>
            </a:r>
            <a:r>
              <a:rPr kumimoji="0" lang="ja-JP" altLang="en-US" kern="0" dirty="0" smtClean="0">
                <a:solidFill>
                  <a:prstClr val="black"/>
                </a:solidFill>
                <a:latin typeface="Meiryo UI" panose="020B0604030504040204" pitchFamily="50" charset="-128"/>
                <a:ea typeface="Meiryo UI" panose="020B0604030504040204" pitchFamily="50" charset="-128"/>
              </a:rPr>
              <a:t>に検討を進める。</a:t>
            </a:r>
            <a:endParaRPr kumimoji="0" lang="en-US" altLang="ja-JP" kern="0" dirty="0" smtClean="0">
              <a:solidFill>
                <a:prstClr val="black"/>
              </a:solidFill>
              <a:latin typeface="Meiryo UI" panose="020B0604030504040204" pitchFamily="50" charset="-128"/>
              <a:ea typeface="Meiryo UI" panose="020B0604030504040204" pitchFamily="50" charset="-128"/>
            </a:endParaRPr>
          </a:p>
          <a:p>
            <a:pPr marL="285750" indent="-285750" eaLnBrk="1" fontAlgn="auto" hangingPunct="1">
              <a:spcBef>
                <a:spcPts val="0"/>
              </a:spcBef>
              <a:spcAft>
                <a:spcPts val="0"/>
              </a:spcAft>
              <a:buFont typeface="Wingdings" panose="05000000000000000000" pitchFamily="2" charset="2"/>
              <a:buChar char="Ø"/>
              <a:defRPr/>
            </a:pPr>
            <a:r>
              <a:rPr kumimoji="0" lang="ja-JP" altLang="en-US" kern="0" dirty="0" smtClean="0">
                <a:solidFill>
                  <a:prstClr val="black"/>
                </a:solidFill>
                <a:latin typeface="Meiryo UI" panose="020B0604030504040204" pitchFamily="50" charset="-128"/>
                <a:ea typeface="Meiryo UI" panose="020B0604030504040204" pitchFamily="50" charset="-128"/>
              </a:rPr>
              <a:t>アンケートでは、オンライン開催は、移動時間が取られないなど、情報発信に特化した内容であれば最適だとする意見もある一方、</a:t>
            </a:r>
            <a:r>
              <a:rPr kumimoji="0" lang="ja-JP" altLang="en-US" b="1" u="sng" kern="0" dirty="0" smtClean="0">
                <a:solidFill>
                  <a:srgbClr val="FF0000"/>
                </a:solidFill>
                <a:latin typeface="Meiryo UI" panose="020B0604030504040204" pitchFamily="50" charset="-128"/>
                <a:ea typeface="Meiryo UI" panose="020B0604030504040204" pitchFamily="50" charset="-128"/>
              </a:rPr>
              <a:t>参集型開催を求める意見も多い</a:t>
            </a:r>
            <a:r>
              <a:rPr kumimoji="0" lang="ja-JP" altLang="en-US" kern="0" dirty="0" smtClean="0">
                <a:solidFill>
                  <a:prstClr val="black"/>
                </a:solidFill>
                <a:latin typeface="Meiryo UI" panose="020B0604030504040204" pitchFamily="50" charset="-128"/>
                <a:ea typeface="Meiryo UI" panose="020B0604030504040204" pitchFamily="50" charset="-128"/>
              </a:rPr>
              <a:t>ことから、今年度は併用</a:t>
            </a:r>
            <a:r>
              <a:rPr kumimoji="0" lang="ja-JP" altLang="en-US" kern="0" dirty="0">
                <a:solidFill>
                  <a:prstClr val="black"/>
                </a:solidFill>
                <a:latin typeface="Meiryo UI" panose="020B0604030504040204" pitchFamily="50" charset="-128"/>
                <a:ea typeface="Meiryo UI" panose="020B0604030504040204" pitchFamily="50" charset="-128"/>
              </a:rPr>
              <a:t>開催</a:t>
            </a:r>
            <a:r>
              <a:rPr kumimoji="0" lang="ja-JP" altLang="en-US" kern="0" dirty="0" smtClean="0">
                <a:solidFill>
                  <a:prstClr val="black"/>
                </a:solidFill>
                <a:latin typeface="Meiryo UI" panose="020B0604030504040204" pitchFamily="50" charset="-128"/>
                <a:ea typeface="Meiryo UI" panose="020B0604030504040204" pitchFamily="50" charset="-128"/>
              </a:rPr>
              <a:t>を検証し、来年度は、コロナの感染状況をみながら開催内容に合わせた検討を進めていく。</a:t>
            </a:r>
            <a:endParaRPr kumimoji="0" lang="en-US" altLang="ja-JP" kern="0" dirty="0" smtClean="0">
              <a:solidFill>
                <a:prstClr val="black"/>
              </a:solidFill>
              <a:latin typeface="Meiryo UI" panose="020B0604030504040204" pitchFamily="50" charset="-128"/>
              <a:ea typeface="Meiryo UI" panose="020B0604030504040204" pitchFamily="50" charset="-128"/>
            </a:endParaRPr>
          </a:p>
        </p:txBody>
      </p:sp>
      <p:sp>
        <p:nvSpPr>
          <p:cNvPr id="13" name="正方形/長方形 12"/>
          <p:cNvSpPr/>
          <p:nvPr/>
        </p:nvSpPr>
        <p:spPr>
          <a:xfrm>
            <a:off x="59223" y="4093578"/>
            <a:ext cx="2149621" cy="432048"/>
          </a:xfrm>
          <a:prstGeom prst="rect">
            <a:avLst/>
          </a:prstGeom>
          <a:solidFill>
            <a:sysClr val="window" lastClr="FFFFFF">
              <a:lumMod val="95000"/>
            </a:sysClr>
          </a:solidFill>
          <a:ln w="25400" cap="flat" cmpd="sng" algn="ctr">
            <a:solidFill>
              <a:schemeClr val="accent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prstClr val="black"/>
                </a:solidFill>
                <a:effectLst/>
                <a:uLnTx/>
                <a:uFillTx/>
                <a:latin typeface="Arial"/>
                <a:ea typeface="ＭＳ Ｐゴシック"/>
                <a:cs typeface="+mn-cs"/>
              </a:rPr>
              <a:t>結論</a:t>
            </a:r>
          </a:p>
        </p:txBody>
      </p:sp>
    </p:spTree>
    <p:extLst>
      <p:ext uri="{BB962C8B-B14F-4D97-AF65-F5344CB8AC3E}">
        <p14:creationId xmlns:p14="http://schemas.microsoft.com/office/powerpoint/2010/main" val="2196131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0"/>
          </p:nvPr>
        </p:nvSpPr>
        <p:spPr>
          <a:xfrm>
            <a:off x="1576412" y="6245225"/>
            <a:ext cx="5991175" cy="457200"/>
          </a:xfrm>
        </p:spPr>
        <p:txBody>
          <a:bodyPr/>
          <a:lstStyle/>
          <a:p>
            <a:pPr>
              <a:defRPr/>
            </a:pPr>
            <a:r>
              <a:rPr lang="ja-JP" altLang="en-US" dirty="0" smtClean="0"/>
              <a:t>取扱注意　ふくしま応援企業ネットワーク関係者限り　ふくしま応援企業ネットワーク事務局　</a:t>
            </a:r>
            <a:r>
              <a:rPr lang="en-US" altLang="ja-JP" dirty="0" smtClean="0"/>
              <a:t>2020.12</a:t>
            </a:r>
            <a:endParaRPr lang="en-US" altLang="ja-JP" dirty="0"/>
          </a:p>
        </p:txBody>
      </p:sp>
      <p:sp>
        <p:nvSpPr>
          <p:cNvPr id="5" name="スライド番号プレースホルダー 4"/>
          <p:cNvSpPr>
            <a:spLocks noGrp="1"/>
          </p:cNvSpPr>
          <p:nvPr>
            <p:ph type="sldNum" sz="quarter" idx="11"/>
          </p:nvPr>
        </p:nvSpPr>
        <p:spPr/>
        <p:txBody>
          <a:bodyPr/>
          <a:lstStyle/>
          <a:p>
            <a:pPr>
              <a:defRPr/>
            </a:pPr>
            <a:fld id="{CF91B83E-FC23-4723-A039-51A8C34006F3}" type="slidenum">
              <a:rPr lang="ja-JP" altLang="en-US" smtClean="0"/>
              <a:pPr>
                <a:defRPr/>
              </a:pPr>
              <a:t>4</a:t>
            </a:fld>
            <a:endParaRPr lang="ja-JP" altLang="en-US" dirty="0"/>
          </a:p>
        </p:txBody>
      </p:sp>
      <p:sp>
        <p:nvSpPr>
          <p:cNvPr id="6" name="テキスト プレースホルダ 2"/>
          <p:cNvSpPr txBox="1">
            <a:spLocks/>
          </p:cNvSpPr>
          <p:nvPr/>
        </p:nvSpPr>
        <p:spPr bwMode="auto">
          <a:xfrm>
            <a:off x="70383" y="44872"/>
            <a:ext cx="72739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lnSpcReduction="10000"/>
          </a:bodyPr>
          <a:lstStyle>
            <a:lvl1pPr marL="342900" indent="-342900" algn="l" rtl="0" eaLnBrk="0" fontAlgn="base" hangingPunct="0">
              <a:spcBef>
                <a:spcPct val="20000"/>
              </a:spcBef>
              <a:spcAft>
                <a:spcPct val="0"/>
              </a:spcAft>
              <a:buFont typeface="Arial" panose="020B0604020202020204" pitchFamily="34" charset="0"/>
              <a:buNone/>
              <a:defRPr kumimoji="1" sz="1800" kern="1200">
                <a:solidFill>
                  <a:schemeClr val="tx1"/>
                </a:solidFill>
                <a:latin typeface="Meiryo UI" panose="020B0604030504040204" pitchFamily="50" charset="-128"/>
                <a:ea typeface="Meiryo UI" panose="020B0604030504040204" pitchFamily="50" charset="-128"/>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1" lang="en-US" altLang="ja-JP" sz="2400" b="1" i="0" u="none" strike="noStrike" kern="120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n-cs"/>
              </a:rPr>
              <a:t>3-1.</a:t>
            </a:r>
            <a:r>
              <a:rPr kumimoji="1" lang="ja-JP" altLang="en-US" sz="2400" b="1" i="0" u="none" strike="noStrike" kern="120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n-cs"/>
              </a:rPr>
              <a:t>視察会（</a:t>
            </a:r>
            <a:r>
              <a:rPr kumimoji="1" lang="en-US" altLang="ja-JP" sz="2400" b="1" i="0" u="none" strike="noStrike" kern="120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n-cs"/>
              </a:rPr>
              <a:t>8</a:t>
            </a:r>
            <a:r>
              <a:rPr kumimoji="1" lang="ja-JP" altLang="en-US" sz="2400" b="1" i="0" u="none" strike="noStrike" kern="120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n-cs"/>
              </a:rPr>
              <a:t>月実施状況　おさらい）</a:t>
            </a:r>
          </a:p>
        </p:txBody>
      </p:sp>
      <p:graphicFrame>
        <p:nvGraphicFramePr>
          <p:cNvPr id="7" name="図表 6"/>
          <p:cNvGraphicFramePr/>
          <p:nvPr>
            <p:extLst/>
          </p:nvPr>
        </p:nvGraphicFramePr>
        <p:xfrm>
          <a:off x="255958" y="1916832"/>
          <a:ext cx="8663394" cy="3718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正方形/長方形 7"/>
          <p:cNvSpPr/>
          <p:nvPr/>
        </p:nvSpPr>
        <p:spPr>
          <a:xfrm>
            <a:off x="250825" y="786317"/>
            <a:ext cx="8686658" cy="5570756"/>
          </a:xfrm>
          <a:prstGeom prst="rect">
            <a:avLst/>
          </a:prstGeom>
          <a:solidFill>
            <a:srgbClr val="E9EDF4"/>
          </a:solidFill>
        </p:spPr>
        <p:txBody>
          <a:bodyPr wrap="square">
            <a:spAutoFit/>
          </a:bodyPr>
          <a:lstStyle/>
          <a:p>
            <a:r>
              <a:rPr lang="en-US" altLang="ja-JP" b="1" u="sng" dirty="0">
                <a:solidFill>
                  <a:prstClr val="black"/>
                </a:solidFill>
                <a:latin typeface="Meiryo UI" panose="020B0604030504040204" pitchFamily="50" charset="-128"/>
                <a:ea typeface="Meiryo UI" panose="020B0604030504040204" pitchFamily="50" charset="-128"/>
              </a:rPr>
              <a:t>【</a:t>
            </a:r>
            <a:r>
              <a:rPr lang="ja-JP" altLang="en-US" b="1" u="sng" dirty="0">
                <a:solidFill>
                  <a:prstClr val="black"/>
                </a:solidFill>
                <a:latin typeface="Meiryo UI" panose="020B0604030504040204" pitchFamily="50" charset="-128"/>
                <a:ea typeface="Meiryo UI" panose="020B0604030504040204" pitchFamily="50" charset="-128"/>
              </a:rPr>
              <a:t>１</a:t>
            </a:r>
            <a:r>
              <a:rPr lang="en-US" altLang="ja-JP" b="1" u="sng" dirty="0" smtClean="0">
                <a:solidFill>
                  <a:prstClr val="black"/>
                </a:solidFill>
                <a:latin typeface="Meiryo UI" panose="020B0604030504040204" pitchFamily="50" charset="-128"/>
                <a:ea typeface="Meiryo UI" panose="020B0604030504040204" pitchFamily="50" charset="-128"/>
              </a:rPr>
              <a:t>.</a:t>
            </a:r>
            <a:r>
              <a:rPr lang="ja-JP" altLang="en-US" b="1" u="sng" dirty="0" smtClean="0">
                <a:solidFill>
                  <a:prstClr val="black"/>
                </a:solidFill>
                <a:latin typeface="Meiryo UI" panose="020B0604030504040204" pitchFamily="50" charset="-128"/>
                <a:ea typeface="Meiryo UI" panose="020B0604030504040204" pitchFamily="50" charset="-128"/>
              </a:rPr>
              <a:t>実施背景</a:t>
            </a:r>
            <a:r>
              <a:rPr lang="en-US" altLang="ja-JP" b="1" u="sng" dirty="0">
                <a:solidFill>
                  <a:prstClr val="black"/>
                </a:solidFill>
                <a:latin typeface="Meiryo UI" panose="020B0604030504040204" pitchFamily="50" charset="-128"/>
                <a:ea typeface="Meiryo UI" panose="020B0604030504040204" pitchFamily="50" charset="-128"/>
              </a:rPr>
              <a:t>】</a:t>
            </a:r>
          </a:p>
          <a:p>
            <a:pPr marL="742950" lvl="1" indent="-285750">
              <a:buFont typeface="Wingdings" panose="05000000000000000000" pitchFamily="2" charset="2"/>
              <a:buChar char="l"/>
            </a:pPr>
            <a:r>
              <a:rPr lang="ja-JP" altLang="en-US" dirty="0">
                <a:solidFill>
                  <a:prstClr val="black"/>
                </a:solidFill>
                <a:latin typeface="Meiryo UI" panose="020B0604030504040204" pitchFamily="50" charset="-128"/>
                <a:ea typeface="Meiryo UI" panose="020B0604030504040204" pitchFamily="50" charset="-128"/>
              </a:rPr>
              <a:t>コロナ禍により、</a:t>
            </a:r>
            <a:r>
              <a:rPr lang="en-US" altLang="ja-JP" dirty="0">
                <a:solidFill>
                  <a:prstClr val="black"/>
                </a:solidFill>
                <a:latin typeface="Meiryo UI" panose="020B0604030504040204" pitchFamily="50" charset="-128"/>
                <a:ea typeface="Meiryo UI" panose="020B0604030504040204" pitchFamily="50" charset="-128"/>
              </a:rPr>
              <a:t>OKNW</a:t>
            </a:r>
            <a:r>
              <a:rPr lang="ja-JP" altLang="en-US" dirty="0">
                <a:solidFill>
                  <a:prstClr val="black"/>
                </a:solidFill>
                <a:latin typeface="Meiryo UI" panose="020B0604030504040204" pitchFamily="50" charset="-128"/>
                <a:ea typeface="Meiryo UI" panose="020B0604030504040204" pitchFamily="50" charset="-128"/>
              </a:rPr>
              <a:t>各社での様々な復興活動が</a:t>
            </a:r>
            <a:r>
              <a:rPr lang="ja-JP" altLang="en-US" dirty="0" smtClean="0">
                <a:solidFill>
                  <a:prstClr val="black"/>
                </a:solidFill>
                <a:latin typeface="Meiryo UI" panose="020B0604030504040204" pitchFamily="50" charset="-128"/>
                <a:ea typeface="Meiryo UI" panose="020B0604030504040204" pitchFamily="50" charset="-128"/>
              </a:rPr>
              <a:t>中止</a:t>
            </a:r>
            <a:endParaRPr lang="ja-JP" altLang="en-US" dirty="0">
              <a:solidFill>
                <a:prstClr val="black"/>
              </a:solidFill>
              <a:latin typeface="Meiryo UI" panose="020B0604030504040204" pitchFamily="50" charset="-128"/>
              <a:ea typeface="Meiryo UI" panose="020B0604030504040204" pitchFamily="50" charset="-128"/>
            </a:endParaRPr>
          </a:p>
          <a:p>
            <a:pPr marL="742950" lvl="1" indent="-285750">
              <a:buFont typeface="Wingdings" panose="05000000000000000000" pitchFamily="2" charset="2"/>
              <a:buChar char="l"/>
            </a:pPr>
            <a:r>
              <a:rPr lang="ja-JP" altLang="en-US" dirty="0">
                <a:solidFill>
                  <a:prstClr val="black"/>
                </a:solidFill>
                <a:latin typeface="Meiryo UI" panose="020B0604030504040204" pitchFamily="50" charset="-128"/>
                <a:ea typeface="Meiryo UI" panose="020B0604030504040204" pitchFamily="50" charset="-128"/>
              </a:rPr>
              <a:t>会員企業の大半が在宅勤務を継続していることや、出張等に制限あり</a:t>
            </a:r>
          </a:p>
          <a:p>
            <a:pPr marL="742950" lvl="1" indent="-285750">
              <a:buFont typeface="Wingdings" panose="05000000000000000000" pitchFamily="2" charset="2"/>
              <a:buChar char="l"/>
            </a:pPr>
            <a:r>
              <a:rPr lang="ja-JP" altLang="en-US" dirty="0">
                <a:solidFill>
                  <a:prstClr val="black"/>
                </a:solidFill>
                <a:latin typeface="Meiryo UI" panose="020B0604030504040204" pitchFamily="50" charset="-128"/>
                <a:ea typeface="Meiryo UI" panose="020B0604030504040204" pitchFamily="50" charset="-128"/>
              </a:rPr>
              <a:t>福島県知事から</a:t>
            </a:r>
            <a:r>
              <a:rPr lang="ja-JP" altLang="en-US" dirty="0" smtClean="0">
                <a:solidFill>
                  <a:prstClr val="black"/>
                </a:solidFill>
                <a:latin typeface="Meiryo UI" panose="020B0604030504040204" pitchFamily="50" charset="-128"/>
                <a:ea typeface="Meiryo UI" panose="020B0604030504040204" pitchFamily="50" charset="-128"/>
              </a:rPr>
              <a:t>来県自粛</a:t>
            </a:r>
            <a:r>
              <a:rPr lang="ja-JP" altLang="en-US" dirty="0">
                <a:solidFill>
                  <a:prstClr val="black"/>
                </a:solidFill>
                <a:latin typeface="Meiryo UI" panose="020B0604030504040204" pitchFamily="50" charset="-128"/>
                <a:ea typeface="Meiryo UI" panose="020B0604030504040204" pitchFamily="50" charset="-128"/>
              </a:rPr>
              <a:t>のお願いが出されている</a:t>
            </a:r>
          </a:p>
          <a:p>
            <a:endParaRPr lang="en-US" altLang="ja-JP" sz="800" b="1" dirty="0">
              <a:solidFill>
                <a:prstClr val="black"/>
              </a:solidFill>
              <a:latin typeface="Meiryo UI" panose="020B0604030504040204" pitchFamily="50" charset="-128"/>
              <a:ea typeface="Meiryo UI" panose="020B0604030504040204" pitchFamily="50" charset="-128"/>
            </a:endParaRPr>
          </a:p>
          <a:p>
            <a:r>
              <a:rPr lang="en-US" altLang="ja-JP" b="1" u="sng" dirty="0">
                <a:solidFill>
                  <a:prstClr val="black"/>
                </a:solidFill>
                <a:latin typeface="Meiryo UI" panose="020B0604030504040204" pitchFamily="50" charset="-128"/>
                <a:ea typeface="Meiryo UI" panose="020B0604030504040204" pitchFamily="50" charset="-128"/>
              </a:rPr>
              <a:t>【</a:t>
            </a:r>
            <a:r>
              <a:rPr lang="ja-JP" altLang="en-US" b="1" u="sng" dirty="0">
                <a:solidFill>
                  <a:prstClr val="black"/>
                </a:solidFill>
                <a:latin typeface="Meiryo UI" panose="020B0604030504040204" pitchFamily="50" charset="-128"/>
                <a:ea typeface="Meiryo UI" panose="020B0604030504040204" pitchFamily="50" charset="-128"/>
              </a:rPr>
              <a:t>２</a:t>
            </a:r>
            <a:r>
              <a:rPr lang="en-US" altLang="ja-JP" b="1" u="sng" dirty="0">
                <a:solidFill>
                  <a:prstClr val="black"/>
                </a:solidFill>
                <a:latin typeface="Meiryo UI" panose="020B0604030504040204" pitchFamily="50" charset="-128"/>
                <a:ea typeface="Meiryo UI" panose="020B0604030504040204" pitchFamily="50" charset="-128"/>
              </a:rPr>
              <a:t>.</a:t>
            </a:r>
            <a:r>
              <a:rPr lang="ja-JP" altLang="en-US" b="1" u="sng" dirty="0">
                <a:solidFill>
                  <a:prstClr val="black"/>
                </a:solidFill>
                <a:latin typeface="Meiryo UI" panose="020B0604030504040204" pitchFamily="50" charset="-128"/>
                <a:ea typeface="Meiryo UI" panose="020B0604030504040204" pitchFamily="50" charset="-128"/>
              </a:rPr>
              <a:t>実施目的</a:t>
            </a:r>
            <a:r>
              <a:rPr lang="en-US" altLang="ja-JP" b="1" u="sng" dirty="0">
                <a:solidFill>
                  <a:prstClr val="black"/>
                </a:solidFill>
                <a:latin typeface="Meiryo UI" panose="020B0604030504040204" pitchFamily="50" charset="-128"/>
                <a:ea typeface="Meiryo UI" panose="020B0604030504040204" pitchFamily="50" charset="-128"/>
              </a:rPr>
              <a:t>】</a:t>
            </a:r>
          </a:p>
          <a:p>
            <a:pPr marL="742950" lvl="1" indent="-285750">
              <a:buFont typeface="Wingdings" panose="05000000000000000000" pitchFamily="2" charset="2"/>
              <a:buChar char="l"/>
            </a:pPr>
            <a:r>
              <a:rPr lang="en-US" altLang="ja-JP" dirty="0">
                <a:solidFill>
                  <a:prstClr val="black"/>
                </a:solidFill>
                <a:latin typeface="Meiryo UI" panose="020B0604030504040204" pitchFamily="50" charset="-128"/>
                <a:ea typeface="Meiryo UI" panose="020B0604030504040204" pitchFamily="50" charset="-128"/>
              </a:rPr>
              <a:t>OKNW</a:t>
            </a:r>
            <a:r>
              <a:rPr lang="ja-JP" altLang="en-US" dirty="0">
                <a:solidFill>
                  <a:prstClr val="black"/>
                </a:solidFill>
                <a:latin typeface="Meiryo UI" panose="020B0604030504040204" pitchFamily="50" charset="-128"/>
                <a:ea typeface="Meiryo UI" panose="020B0604030504040204" pitchFamily="50" charset="-128"/>
              </a:rPr>
              <a:t>会員企業のモチベーション</a:t>
            </a:r>
            <a:r>
              <a:rPr lang="en-US" altLang="ja-JP" dirty="0">
                <a:solidFill>
                  <a:prstClr val="black"/>
                </a:solidFill>
                <a:latin typeface="Meiryo UI" panose="020B0604030504040204" pitchFamily="50" charset="-128"/>
                <a:ea typeface="Meiryo UI" panose="020B0604030504040204" pitchFamily="50" charset="-128"/>
              </a:rPr>
              <a:t>(</a:t>
            </a:r>
            <a:r>
              <a:rPr lang="ja-JP" altLang="en-US" dirty="0">
                <a:solidFill>
                  <a:prstClr val="black"/>
                </a:solidFill>
                <a:latin typeface="Meiryo UI" panose="020B0604030504040204" pitchFamily="50" charset="-128"/>
                <a:ea typeface="Meiryo UI" panose="020B0604030504040204" pitchFamily="50" charset="-128"/>
              </a:rPr>
              <a:t>復興意識</a:t>
            </a:r>
            <a:r>
              <a:rPr lang="en-US" altLang="ja-JP" dirty="0">
                <a:solidFill>
                  <a:prstClr val="black"/>
                </a:solidFill>
                <a:latin typeface="Meiryo UI" panose="020B0604030504040204" pitchFamily="50" charset="-128"/>
                <a:ea typeface="Meiryo UI" panose="020B0604030504040204" pitchFamily="50" charset="-128"/>
              </a:rPr>
              <a:t>)</a:t>
            </a:r>
            <a:r>
              <a:rPr lang="ja-JP" altLang="en-US" dirty="0">
                <a:solidFill>
                  <a:prstClr val="black"/>
                </a:solidFill>
                <a:latin typeface="Meiryo UI" panose="020B0604030504040204" pitchFamily="50" charset="-128"/>
                <a:ea typeface="Meiryo UI" panose="020B0604030504040204" pitchFamily="50" charset="-128"/>
              </a:rPr>
              <a:t>維持。</a:t>
            </a:r>
            <a:endParaRPr lang="en-US" altLang="ja-JP" dirty="0">
              <a:solidFill>
                <a:prstClr val="black"/>
              </a:solidFill>
              <a:latin typeface="Meiryo UI" panose="020B0604030504040204" pitchFamily="50" charset="-128"/>
              <a:ea typeface="Meiryo UI" panose="020B0604030504040204" pitchFamily="50" charset="-128"/>
            </a:endParaRPr>
          </a:p>
          <a:p>
            <a:pPr marL="742950" lvl="1" indent="-285750">
              <a:buFont typeface="MS Mincho" panose="02020609040205080304" pitchFamily="17" charset="-128"/>
              <a:buChar char="※"/>
            </a:pPr>
            <a:r>
              <a:rPr lang="ja-JP" altLang="en-US" dirty="0">
                <a:solidFill>
                  <a:prstClr val="black"/>
                </a:solidFill>
                <a:latin typeface="Meiryo UI" panose="020B0604030504040204" pitchFamily="50" charset="-128"/>
                <a:ea typeface="Meiryo UI" panose="020B0604030504040204" pitchFamily="50" charset="-128"/>
              </a:rPr>
              <a:t>従来形式での視察会が実施出来ない状況下、オンラインを活用して「福島の</a:t>
            </a:r>
            <a:r>
              <a:rPr lang="ja-JP" altLang="en-US" dirty="0" smtClean="0">
                <a:solidFill>
                  <a:prstClr val="black"/>
                </a:solidFill>
                <a:latin typeface="Meiryo UI" panose="020B0604030504040204" pitchFamily="50" charset="-128"/>
                <a:ea typeface="Meiryo UI" panose="020B0604030504040204" pitchFamily="50" charset="-128"/>
              </a:rPr>
              <a:t>現状理解</a:t>
            </a:r>
            <a:r>
              <a:rPr lang="ja-JP" altLang="en-US" dirty="0">
                <a:solidFill>
                  <a:prstClr val="black"/>
                </a:solidFill>
                <a:latin typeface="Meiryo UI" panose="020B0604030504040204" pitchFamily="50" charset="-128"/>
                <a:ea typeface="Meiryo UI" panose="020B0604030504040204" pitchFamily="50" charset="-128"/>
              </a:rPr>
              <a:t>」ならびに「復興意識の醸成」を</a:t>
            </a:r>
            <a:r>
              <a:rPr lang="ja-JP" altLang="en-US" dirty="0" smtClean="0">
                <a:solidFill>
                  <a:prstClr val="black"/>
                </a:solidFill>
                <a:latin typeface="Meiryo UI" panose="020B0604030504040204" pitchFamily="50" charset="-128"/>
                <a:ea typeface="Meiryo UI" panose="020B0604030504040204" pitchFamily="50" charset="-128"/>
              </a:rPr>
              <a:t>図る。</a:t>
            </a:r>
            <a:endParaRPr lang="en-US" altLang="ja-JP" dirty="0" smtClean="0">
              <a:solidFill>
                <a:prstClr val="black"/>
              </a:solidFill>
              <a:latin typeface="Meiryo UI" panose="020B0604030504040204" pitchFamily="50" charset="-128"/>
              <a:ea typeface="Meiryo UI" panose="020B0604030504040204" pitchFamily="50" charset="-128"/>
            </a:endParaRPr>
          </a:p>
          <a:p>
            <a:pPr lvl="1"/>
            <a:endParaRPr lang="en-US" altLang="ja-JP" sz="800" dirty="0">
              <a:solidFill>
                <a:prstClr val="black"/>
              </a:solidFill>
              <a:latin typeface="Meiryo UI" panose="020B0604030504040204" pitchFamily="50" charset="-128"/>
              <a:ea typeface="Meiryo UI" panose="020B0604030504040204" pitchFamily="50" charset="-128"/>
            </a:endParaRPr>
          </a:p>
          <a:p>
            <a:r>
              <a:rPr lang="en-US" altLang="ja-JP" b="1" u="sng" dirty="0" smtClean="0">
                <a:solidFill>
                  <a:prstClr val="black"/>
                </a:solidFill>
                <a:latin typeface="Meiryo UI" panose="020B0604030504040204" pitchFamily="50" charset="-128"/>
                <a:ea typeface="Meiryo UI" panose="020B0604030504040204" pitchFamily="50" charset="-128"/>
              </a:rPr>
              <a:t>【</a:t>
            </a:r>
            <a:r>
              <a:rPr lang="ja-JP" altLang="en-US" b="1" u="sng" dirty="0" smtClean="0">
                <a:solidFill>
                  <a:prstClr val="black"/>
                </a:solidFill>
                <a:latin typeface="Meiryo UI" panose="020B0604030504040204" pitchFamily="50" charset="-128"/>
                <a:ea typeface="Meiryo UI" panose="020B0604030504040204" pitchFamily="50" charset="-128"/>
              </a:rPr>
              <a:t>３</a:t>
            </a:r>
            <a:r>
              <a:rPr lang="en-US" altLang="ja-JP" b="1" u="sng" dirty="0" smtClean="0">
                <a:solidFill>
                  <a:prstClr val="black"/>
                </a:solidFill>
                <a:latin typeface="Meiryo UI" panose="020B0604030504040204" pitchFamily="50" charset="-128"/>
                <a:ea typeface="Meiryo UI" panose="020B0604030504040204" pitchFamily="50" charset="-128"/>
              </a:rPr>
              <a:t>.</a:t>
            </a:r>
            <a:r>
              <a:rPr lang="ja-JP" altLang="en-US" b="1" u="sng" dirty="0" smtClean="0">
                <a:solidFill>
                  <a:prstClr val="black"/>
                </a:solidFill>
                <a:latin typeface="Meiryo UI" panose="020B0604030504040204" pitchFamily="50" charset="-128"/>
                <a:ea typeface="Meiryo UI" panose="020B0604030504040204" pitchFamily="50" charset="-128"/>
              </a:rPr>
              <a:t>実施内容</a:t>
            </a:r>
            <a:r>
              <a:rPr lang="en-US" altLang="ja-JP" b="1" u="sng" dirty="0" smtClean="0">
                <a:solidFill>
                  <a:prstClr val="black"/>
                </a:solidFill>
                <a:latin typeface="Meiryo UI" panose="020B0604030504040204" pitchFamily="50" charset="-128"/>
                <a:ea typeface="Meiryo UI" panose="020B0604030504040204" pitchFamily="50" charset="-128"/>
              </a:rPr>
              <a:t>】</a:t>
            </a:r>
          </a:p>
          <a:p>
            <a:pPr lvl="1"/>
            <a:r>
              <a:rPr lang="ja-JP" altLang="en-US" dirty="0" smtClean="0">
                <a:solidFill>
                  <a:prstClr val="black"/>
                </a:solidFill>
                <a:latin typeface="Meiryo UI" panose="020B0604030504040204" pitchFamily="50" charset="-128"/>
                <a:ea typeface="Meiryo UI" panose="020B0604030504040204" pitchFamily="50" charset="-128"/>
              </a:rPr>
              <a:t>ふくしまの桃生産者の想い　風評に対する取り組みを</a:t>
            </a:r>
            <a:endParaRPr lang="en-US" altLang="ja-JP" dirty="0" smtClean="0">
              <a:solidFill>
                <a:prstClr val="black"/>
              </a:solidFill>
              <a:latin typeface="Meiryo UI" panose="020B0604030504040204" pitchFamily="50" charset="-128"/>
              <a:ea typeface="Meiryo UI" panose="020B0604030504040204" pitchFamily="50" charset="-128"/>
            </a:endParaRPr>
          </a:p>
          <a:p>
            <a:pPr lvl="1"/>
            <a:r>
              <a:rPr lang="ja-JP" altLang="en-US" dirty="0" smtClean="0">
                <a:solidFill>
                  <a:prstClr val="black"/>
                </a:solidFill>
                <a:latin typeface="Meiryo UI" panose="020B0604030504040204" pitchFamily="50" charset="-128"/>
                <a:ea typeface="Meiryo UI" panose="020B0604030504040204" pitchFamily="50" charset="-128"/>
              </a:rPr>
              <a:t>取材し、動画を制作</a:t>
            </a:r>
            <a:endParaRPr lang="en-US" altLang="ja-JP" dirty="0" smtClean="0">
              <a:solidFill>
                <a:prstClr val="black"/>
              </a:solidFill>
              <a:latin typeface="Meiryo UI" panose="020B0604030504040204" pitchFamily="50" charset="-128"/>
              <a:ea typeface="Meiryo UI" panose="020B0604030504040204" pitchFamily="50" charset="-128"/>
            </a:endParaRPr>
          </a:p>
          <a:p>
            <a:endParaRPr lang="en-US" altLang="ja-JP" sz="800" dirty="0">
              <a:solidFill>
                <a:prstClr val="black"/>
              </a:solidFill>
              <a:latin typeface="Meiryo UI" panose="020B0604030504040204" pitchFamily="50" charset="-128"/>
              <a:ea typeface="Meiryo UI" panose="020B0604030504040204" pitchFamily="50" charset="-128"/>
            </a:endParaRPr>
          </a:p>
          <a:p>
            <a:r>
              <a:rPr lang="en-US" altLang="ja-JP" b="1" u="sng" dirty="0" smtClean="0">
                <a:solidFill>
                  <a:prstClr val="black"/>
                </a:solidFill>
                <a:latin typeface="Meiryo UI" panose="020B0604030504040204" pitchFamily="50" charset="-128"/>
                <a:ea typeface="Meiryo UI" panose="020B0604030504040204" pitchFamily="50" charset="-128"/>
              </a:rPr>
              <a:t>【</a:t>
            </a:r>
            <a:r>
              <a:rPr lang="ja-JP" altLang="en-US" b="1" u="sng" dirty="0">
                <a:solidFill>
                  <a:prstClr val="black"/>
                </a:solidFill>
                <a:latin typeface="Meiryo UI" panose="020B0604030504040204" pitchFamily="50" charset="-128"/>
                <a:ea typeface="Meiryo UI" panose="020B0604030504040204" pitchFamily="50" charset="-128"/>
              </a:rPr>
              <a:t>４</a:t>
            </a:r>
            <a:r>
              <a:rPr lang="en-US" altLang="ja-JP" b="1" u="sng" dirty="0" smtClean="0">
                <a:solidFill>
                  <a:prstClr val="black"/>
                </a:solidFill>
                <a:latin typeface="Meiryo UI" panose="020B0604030504040204" pitchFamily="50" charset="-128"/>
                <a:ea typeface="Meiryo UI" panose="020B0604030504040204" pitchFamily="50" charset="-128"/>
              </a:rPr>
              <a:t>.</a:t>
            </a:r>
            <a:r>
              <a:rPr lang="ja-JP" altLang="en-US" b="1" u="sng" dirty="0">
                <a:solidFill>
                  <a:prstClr val="black"/>
                </a:solidFill>
                <a:latin typeface="Meiryo UI" panose="020B0604030504040204" pitchFamily="50" charset="-128"/>
                <a:ea typeface="Meiryo UI" panose="020B0604030504040204" pitchFamily="50" charset="-128"/>
              </a:rPr>
              <a:t>実施期間</a:t>
            </a:r>
            <a:r>
              <a:rPr lang="en-US" altLang="ja-JP" b="1" u="sng" dirty="0">
                <a:solidFill>
                  <a:prstClr val="black"/>
                </a:solidFill>
                <a:latin typeface="Meiryo UI" panose="020B0604030504040204" pitchFamily="50" charset="-128"/>
                <a:ea typeface="Meiryo UI" panose="020B0604030504040204" pitchFamily="50" charset="-128"/>
              </a:rPr>
              <a:t>】</a:t>
            </a:r>
          </a:p>
          <a:p>
            <a:r>
              <a:rPr lang="ja-JP" altLang="en-US" dirty="0">
                <a:solidFill>
                  <a:prstClr val="black"/>
                </a:solidFill>
                <a:latin typeface="Meiryo UI" panose="020B0604030504040204" pitchFamily="50" charset="-128"/>
                <a:ea typeface="Meiryo UI" panose="020B0604030504040204" pitchFamily="50" charset="-128"/>
              </a:rPr>
              <a:t>　　　動画視聴：８月６日（木）～８月</a:t>
            </a:r>
            <a:r>
              <a:rPr lang="en-US" altLang="ja-JP" dirty="0">
                <a:solidFill>
                  <a:prstClr val="black"/>
                </a:solidFill>
                <a:latin typeface="Meiryo UI" panose="020B0604030504040204" pitchFamily="50" charset="-128"/>
                <a:ea typeface="Meiryo UI" panose="020B0604030504040204" pitchFamily="50" charset="-128"/>
              </a:rPr>
              <a:t>21</a:t>
            </a:r>
            <a:r>
              <a:rPr lang="ja-JP" altLang="en-US" dirty="0">
                <a:solidFill>
                  <a:prstClr val="black"/>
                </a:solidFill>
                <a:latin typeface="Meiryo UI" panose="020B0604030504040204" pitchFamily="50" charset="-128"/>
                <a:ea typeface="Meiryo UI" panose="020B0604030504040204" pitchFamily="50" charset="-128"/>
              </a:rPr>
              <a:t>日（金</a:t>
            </a:r>
            <a:r>
              <a:rPr lang="ja-JP" altLang="en-US" dirty="0" smtClean="0">
                <a:solidFill>
                  <a:prstClr val="black"/>
                </a:solidFill>
                <a:latin typeface="Meiryo UI" panose="020B0604030504040204" pitchFamily="50" charset="-128"/>
                <a:ea typeface="Meiryo UI" panose="020B0604030504040204" pitchFamily="50" charset="-128"/>
              </a:rPr>
              <a:t>）</a:t>
            </a:r>
            <a:r>
              <a:rPr lang="en-US" altLang="ja-JP" dirty="0" smtClean="0">
                <a:solidFill>
                  <a:prstClr val="black"/>
                </a:solidFill>
                <a:latin typeface="Meiryo UI" panose="020B0604030504040204" pitchFamily="50" charset="-128"/>
                <a:ea typeface="Meiryo UI" panose="020B0604030504040204" pitchFamily="50" charset="-128"/>
              </a:rPr>
              <a:t>YouTube</a:t>
            </a:r>
            <a:r>
              <a:rPr lang="ja-JP" altLang="en-US" dirty="0" err="1" smtClean="0">
                <a:solidFill>
                  <a:prstClr val="black"/>
                </a:solidFill>
                <a:latin typeface="Meiryo UI" panose="020B0604030504040204" pitchFamily="50" charset="-128"/>
                <a:ea typeface="Meiryo UI" panose="020B0604030504040204" pitchFamily="50" charset="-128"/>
              </a:rPr>
              <a:t>にて</a:t>
            </a:r>
            <a:r>
              <a:rPr lang="ja-JP" altLang="en-US" dirty="0" smtClean="0">
                <a:solidFill>
                  <a:prstClr val="black"/>
                </a:solidFill>
                <a:latin typeface="Meiryo UI" panose="020B0604030504040204" pitchFamily="50" charset="-128"/>
                <a:ea typeface="Meiryo UI" panose="020B0604030504040204" pitchFamily="50" charset="-128"/>
              </a:rPr>
              <a:t>動画配信</a:t>
            </a:r>
            <a:endParaRPr lang="ja-JP" altLang="en-US" dirty="0">
              <a:solidFill>
                <a:prstClr val="black"/>
              </a:solidFill>
              <a:latin typeface="Meiryo UI" panose="020B0604030504040204" pitchFamily="50" charset="-128"/>
              <a:ea typeface="Meiryo UI" panose="020B0604030504040204" pitchFamily="50" charset="-128"/>
            </a:endParaRPr>
          </a:p>
          <a:p>
            <a:r>
              <a:rPr lang="ja-JP" altLang="en-US" dirty="0">
                <a:solidFill>
                  <a:prstClr val="black"/>
                </a:solidFill>
                <a:latin typeface="Meiryo UI" panose="020B0604030504040204" pitchFamily="50" charset="-128"/>
                <a:ea typeface="Meiryo UI" panose="020B0604030504040204" pitchFamily="50" charset="-128"/>
              </a:rPr>
              <a:t>　　　ｱﾝｹｰﾄ回答：動画視聴後～９月４日（金）</a:t>
            </a:r>
          </a:p>
          <a:p>
            <a:r>
              <a:rPr lang="ja-JP" altLang="en-US" dirty="0">
                <a:solidFill>
                  <a:prstClr val="black"/>
                </a:solidFill>
                <a:latin typeface="Meiryo UI" panose="020B0604030504040204" pitchFamily="50" charset="-128"/>
                <a:ea typeface="Meiryo UI" panose="020B0604030504040204" pitchFamily="50" charset="-128"/>
              </a:rPr>
              <a:t>　　　　　　　　　　　</a:t>
            </a:r>
            <a:r>
              <a:rPr lang="en-US" altLang="ja-JP" dirty="0">
                <a:solidFill>
                  <a:prstClr val="black"/>
                </a:solidFill>
                <a:latin typeface="Meiryo UI" panose="020B0604030504040204" pitchFamily="50" charset="-128"/>
                <a:ea typeface="Meiryo UI" panose="020B0604030504040204" pitchFamily="50" charset="-128"/>
              </a:rPr>
              <a:t>※</a:t>
            </a:r>
            <a:r>
              <a:rPr lang="ja-JP" altLang="en-US" dirty="0">
                <a:solidFill>
                  <a:prstClr val="black"/>
                </a:solidFill>
                <a:latin typeface="Meiryo UI" panose="020B0604030504040204" pitchFamily="50" charset="-128"/>
                <a:ea typeface="Meiryo UI" panose="020B0604030504040204" pitchFamily="50" charset="-128"/>
              </a:rPr>
              <a:t>夏休み企業もあったため８月</a:t>
            </a:r>
            <a:r>
              <a:rPr lang="en-US" altLang="ja-JP" dirty="0">
                <a:solidFill>
                  <a:prstClr val="black"/>
                </a:solidFill>
                <a:latin typeface="Meiryo UI" panose="020B0604030504040204" pitchFamily="50" charset="-128"/>
                <a:ea typeface="Meiryo UI" panose="020B0604030504040204" pitchFamily="50" charset="-128"/>
              </a:rPr>
              <a:t>26</a:t>
            </a:r>
            <a:r>
              <a:rPr lang="ja-JP" altLang="en-US" dirty="0">
                <a:solidFill>
                  <a:prstClr val="black"/>
                </a:solidFill>
                <a:latin typeface="Meiryo UI" panose="020B0604030504040204" pitchFamily="50" charset="-128"/>
                <a:ea typeface="Meiryo UI" panose="020B0604030504040204" pitchFamily="50" charset="-128"/>
              </a:rPr>
              <a:t>日（水）</a:t>
            </a:r>
            <a:r>
              <a:rPr lang="en-US" altLang="ja-JP" dirty="0">
                <a:solidFill>
                  <a:prstClr val="black"/>
                </a:solidFill>
                <a:latin typeface="Meiryo UI" panose="020B0604030504040204" pitchFamily="50" charset="-128"/>
                <a:ea typeface="Meiryo UI" panose="020B0604030504040204" pitchFamily="50" charset="-128"/>
              </a:rPr>
              <a:t>→</a:t>
            </a:r>
            <a:r>
              <a:rPr lang="ja-JP" altLang="en-US" dirty="0">
                <a:solidFill>
                  <a:prstClr val="black"/>
                </a:solidFill>
                <a:latin typeface="Meiryo UI" panose="020B0604030504040204" pitchFamily="50" charset="-128"/>
                <a:ea typeface="Meiryo UI" panose="020B0604030504040204" pitchFamily="50" charset="-128"/>
              </a:rPr>
              <a:t>９月４日（金）まで延長</a:t>
            </a:r>
            <a:endParaRPr lang="en-US" altLang="ja-JP" dirty="0">
              <a:solidFill>
                <a:prstClr val="black"/>
              </a:solidFill>
              <a:latin typeface="Meiryo UI" panose="020B0604030504040204" pitchFamily="50" charset="-128"/>
              <a:ea typeface="Meiryo UI" panose="020B0604030504040204" pitchFamily="50" charset="-128"/>
            </a:endParaRPr>
          </a:p>
          <a:p>
            <a:endParaRPr lang="en-US" altLang="ja-JP" sz="800" dirty="0">
              <a:solidFill>
                <a:prstClr val="black"/>
              </a:solidFill>
              <a:latin typeface="Meiryo UI" panose="020B0604030504040204" pitchFamily="50" charset="-128"/>
              <a:ea typeface="Meiryo UI" panose="020B0604030504040204" pitchFamily="50" charset="-128"/>
            </a:endParaRPr>
          </a:p>
          <a:p>
            <a:r>
              <a:rPr lang="en-US" altLang="ja-JP" b="1" u="sng" dirty="0" smtClean="0">
                <a:solidFill>
                  <a:prstClr val="black"/>
                </a:solidFill>
                <a:latin typeface="Meiryo UI" panose="020B0604030504040204" pitchFamily="50" charset="-128"/>
                <a:ea typeface="Meiryo UI" panose="020B0604030504040204" pitchFamily="50" charset="-128"/>
              </a:rPr>
              <a:t>【</a:t>
            </a:r>
            <a:r>
              <a:rPr lang="ja-JP" altLang="en-US" b="1" u="sng" dirty="0">
                <a:solidFill>
                  <a:prstClr val="black"/>
                </a:solidFill>
                <a:latin typeface="Meiryo UI" panose="020B0604030504040204" pitchFamily="50" charset="-128"/>
                <a:ea typeface="Meiryo UI" panose="020B0604030504040204" pitchFamily="50" charset="-128"/>
              </a:rPr>
              <a:t>５</a:t>
            </a:r>
            <a:r>
              <a:rPr lang="en-US" altLang="ja-JP" b="1" u="sng" dirty="0" smtClean="0">
                <a:solidFill>
                  <a:prstClr val="black"/>
                </a:solidFill>
                <a:latin typeface="Meiryo UI" panose="020B0604030504040204" pitchFamily="50" charset="-128"/>
                <a:ea typeface="Meiryo UI" panose="020B0604030504040204" pitchFamily="50" charset="-128"/>
              </a:rPr>
              <a:t>.</a:t>
            </a:r>
            <a:r>
              <a:rPr lang="ja-JP" altLang="en-US" b="1" u="sng" dirty="0">
                <a:solidFill>
                  <a:prstClr val="black"/>
                </a:solidFill>
                <a:latin typeface="Meiryo UI" panose="020B0604030504040204" pitchFamily="50" charset="-128"/>
                <a:ea typeface="Meiryo UI" panose="020B0604030504040204" pitchFamily="50" charset="-128"/>
              </a:rPr>
              <a:t>実施結果</a:t>
            </a:r>
            <a:r>
              <a:rPr lang="en-US" altLang="ja-JP" b="1" u="sng" dirty="0">
                <a:solidFill>
                  <a:prstClr val="black"/>
                </a:solidFill>
                <a:latin typeface="Meiryo UI" panose="020B0604030504040204" pitchFamily="50" charset="-128"/>
                <a:ea typeface="Meiryo UI" panose="020B0604030504040204" pitchFamily="50" charset="-128"/>
              </a:rPr>
              <a:t>】</a:t>
            </a:r>
            <a:r>
              <a:rPr lang="ja-JP" altLang="en-US" dirty="0">
                <a:solidFill>
                  <a:prstClr val="black"/>
                </a:solidFill>
                <a:latin typeface="Meiryo UI" panose="020B0604030504040204" pitchFamily="50" charset="-128"/>
                <a:ea typeface="Meiryo UI" panose="020B0604030504040204" pitchFamily="50" charset="-128"/>
              </a:rPr>
              <a:t>　</a:t>
            </a:r>
            <a:r>
              <a:rPr lang="en-US" altLang="ja-JP" dirty="0">
                <a:solidFill>
                  <a:prstClr val="black"/>
                </a:solidFill>
                <a:latin typeface="Meiryo UI" panose="020B0604030504040204" pitchFamily="50" charset="-128"/>
                <a:ea typeface="Meiryo UI" panose="020B0604030504040204" pitchFamily="50" charset="-128"/>
              </a:rPr>
              <a:t>※</a:t>
            </a:r>
            <a:r>
              <a:rPr lang="ja-JP" altLang="en-US" dirty="0">
                <a:solidFill>
                  <a:prstClr val="black"/>
                </a:solidFill>
                <a:latin typeface="Meiryo UI" panose="020B0604030504040204" pitchFamily="50" charset="-128"/>
                <a:ea typeface="Meiryo UI" panose="020B0604030504040204" pitchFamily="50" charset="-128"/>
              </a:rPr>
              <a:t>９月</a:t>
            </a:r>
            <a:r>
              <a:rPr lang="en-US" altLang="ja-JP" dirty="0">
                <a:solidFill>
                  <a:prstClr val="black"/>
                </a:solidFill>
                <a:latin typeface="Meiryo UI" panose="020B0604030504040204" pitchFamily="50" charset="-128"/>
                <a:ea typeface="Meiryo UI" panose="020B0604030504040204" pitchFamily="50" charset="-128"/>
              </a:rPr>
              <a:t>10</a:t>
            </a:r>
            <a:r>
              <a:rPr lang="ja-JP" altLang="en-US" dirty="0">
                <a:solidFill>
                  <a:prstClr val="black"/>
                </a:solidFill>
                <a:latin typeface="Meiryo UI" panose="020B0604030504040204" pitchFamily="50" charset="-128"/>
                <a:ea typeface="Meiryo UI" panose="020B0604030504040204" pitchFamily="50" charset="-128"/>
              </a:rPr>
              <a:t>日（木）時点</a:t>
            </a:r>
            <a:endParaRPr lang="en-US" altLang="ja-JP" dirty="0">
              <a:solidFill>
                <a:prstClr val="black"/>
              </a:solidFill>
              <a:latin typeface="Meiryo UI" panose="020B0604030504040204" pitchFamily="50" charset="-128"/>
              <a:ea typeface="Meiryo UI" panose="020B0604030504040204" pitchFamily="50" charset="-128"/>
            </a:endParaRPr>
          </a:p>
          <a:p>
            <a:r>
              <a:rPr lang="ja-JP" altLang="en-US" dirty="0">
                <a:solidFill>
                  <a:prstClr val="black"/>
                </a:solidFill>
                <a:latin typeface="Meiryo UI" panose="020B0604030504040204" pitchFamily="50" charset="-128"/>
                <a:ea typeface="Meiryo UI" panose="020B0604030504040204" pitchFamily="50" charset="-128"/>
              </a:rPr>
              <a:t>　　　</a:t>
            </a:r>
            <a:r>
              <a:rPr lang="ja-JP" altLang="en-US" b="1" u="sng" dirty="0">
                <a:solidFill>
                  <a:srgbClr val="FF0000"/>
                </a:solidFill>
                <a:latin typeface="Meiryo UI" panose="020B0604030504040204" pitchFamily="50" charset="-128"/>
                <a:ea typeface="Meiryo UI" panose="020B0604030504040204" pitchFamily="50" charset="-128"/>
              </a:rPr>
              <a:t>動画再生回数：</a:t>
            </a:r>
            <a:r>
              <a:rPr lang="en-US" altLang="ja-JP" b="1" u="sng" dirty="0">
                <a:solidFill>
                  <a:srgbClr val="FF0000"/>
                </a:solidFill>
                <a:latin typeface="Meiryo UI" panose="020B0604030504040204" pitchFamily="50" charset="-128"/>
                <a:ea typeface="Meiryo UI" panose="020B0604030504040204" pitchFamily="50" charset="-128"/>
              </a:rPr>
              <a:t>1,238</a:t>
            </a:r>
            <a:r>
              <a:rPr lang="ja-JP" altLang="en-US" b="1" u="sng" dirty="0">
                <a:solidFill>
                  <a:srgbClr val="FF0000"/>
                </a:solidFill>
                <a:latin typeface="Meiryo UI" panose="020B0604030504040204" pitchFamily="50" charset="-128"/>
                <a:ea typeface="Meiryo UI" panose="020B0604030504040204" pitchFamily="50" charset="-128"/>
              </a:rPr>
              <a:t>回</a:t>
            </a:r>
            <a:endParaRPr lang="en-US" altLang="ja-JP" b="1" u="sng" dirty="0">
              <a:solidFill>
                <a:srgbClr val="FF0000"/>
              </a:solidFill>
              <a:latin typeface="Meiryo UI" panose="020B0604030504040204" pitchFamily="50" charset="-128"/>
              <a:ea typeface="Meiryo UI" panose="020B0604030504040204" pitchFamily="50" charset="-128"/>
            </a:endParaRPr>
          </a:p>
          <a:p>
            <a:r>
              <a:rPr lang="ja-JP" altLang="en-US" dirty="0">
                <a:solidFill>
                  <a:srgbClr val="FF0000"/>
                </a:solidFill>
                <a:latin typeface="Meiryo UI" panose="020B0604030504040204" pitchFamily="50" charset="-128"/>
                <a:ea typeface="Meiryo UI" panose="020B0604030504040204" pitchFamily="50" charset="-128"/>
              </a:rPr>
              <a:t>　　　</a:t>
            </a:r>
            <a:r>
              <a:rPr lang="ja-JP" altLang="en-US" b="1" u="sng" dirty="0">
                <a:solidFill>
                  <a:srgbClr val="FF0000"/>
                </a:solidFill>
                <a:latin typeface="Meiryo UI" panose="020B0604030504040204" pitchFamily="50" charset="-128"/>
                <a:ea typeface="Meiryo UI" panose="020B0604030504040204" pitchFamily="50" charset="-128"/>
              </a:rPr>
              <a:t>アンケート回答者数：</a:t>
            </a:r>
            <a:r>
              <a:rPr lang="en-US" altLang="ja-JP" b="1" u="sng" dirty="0">
                <a:solidFill>
                  <a:srgbClr val="FF0000"/>
                </a:solidFill>
                <a:latin typeface="Meiryo UI" panose="020B0604030504040204" pitchFamily="50" charset="-128"/>
                <a:ea typeface="Meiryo UI" panose="020B0604030504040204" pitchFamily="50" charset="-128"/>
              </a:rPr>
              <a:t>248</a:t>
            </a:r>
            <a:r>
              <a:rPr lang="ja-JP" altLang="en-US" b="1" u="sng" dirty="0" smtClean="0">
                <a:solidFill>
                  <a:srgbClr val="FF0000"/>
                </a:solidFill>
                <a:latin typeface="Meiryo UI" panose="020B0604030504040204" pitchFamily="50" charset="-128"/>
                <a:ea typeface="Meiryo UI" panose="020B0604030504040204" pitchFamily="50" charset="-128"/>
              </a:rPr>
              <a:t>名</a:t>
            </a:r>
            <a:endParaRPr lang="ja-JP" altLang="en-US" dirty="0">
              <a:solidFill>
                <a:prstClr val="black"/>
              </a:solidFill>
              <a:latin typeface="Meiryo UI" panose="020B0604030504040204" pitchFamily="50" charset="-128"/>
              <a:ea typeface="Meiryo UI" panose="020B0604030504040204" pitchFamily="50" charset="-128"/>
            </a:endParaRPr>
          </a:p>
        </p:txBody>
      </p:sp>
      <p:pic>
        <p:nvPicPr>
          <p:cNvPr id="2" name="図 1"/>
          <p:cNvPicPr>
            <a:picLocks noChangeAspect="1"/>
          </p:cNvPicPr>
          <p:nvPr/>
        </p:nvPicPr>
        <p:blipFill>
          <a:blip r:embed="rId7"/>
          <a:stretch>
            <a:fillRect/>
          </a:stretch>
        </p:blipFill>
        <p:spPr>
          <a:xfrm>
            <a:off x="5990878" y="2909040"/>
            <a:ext cx="2706859" cy="1524132"/>
          </a:xfrm>
          <a:prstGeom prst="rect">
            <a:avLst/>
          </a:prstGeom>
        </p:spPr>
      </p:pic>
    </p:spTree>
    <p:extLst>
      <p:ext uri="{BB962C8B-B14F-4D97-AF65-F5344CB8AC3E}">
        <p14:creationId xmlns:p14="http://schemas.microsoft.com/office/powerpoint/2010/main" val="3192984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0"/>
          </p:nvPr>
        </p:nvSpPr>
        <p:spPr>
          <a:xfrm>
            <a:off x="1576412" y="6245225"/>
            <a:ext cx="5991175" cy="457200"/>
          </a:xfrm>
        </p:spPr>
        <p:txBody>
          <a:bodyPr/>
          <a:lstStyle/>
          <a:p>
            <a:pPr>
              <a:defRPr/>
            </a:pPr>
            <a:r>
              <a:rPr lang="ja-JP" altLang="en-US" dirty="0" smtClean="0"/>
              <a:t>取扱注意　ふくしま応援企業ネットワーク関係者限り　ふくしま応援企業ネットワーク事務局　</a:t>
            </a:r>
            <a:r>
              <a:rPr lang="en-US" altLang="ja-JP" dirty="0" smtClean="0"/>
              <a:t>2020.12</a:t>
            </a:r>
            <a:endParaRPr lang="en-US" altLang="ja-JP" dirty="0"/>
          </a:p>
        </p:txBody>
      </p:sp>
      <p:sp>
        <p:nvSpPr>
          <p:cNvPr id="5" name="スライド番号プレースホルダー 4"/>
          <p:cNvSpPr>
            <a:spLocks noGrp="1"/>
          </p:cNvSpPr>
          <p:nvPr>
            <p:ph type="sldNum" sz="quarter" idx="11"/>
          </p:nvPr>
        </p:nvSpPr>
        <p:spPr/>
        <p:txBody>
          <a:bodyPr/>
          <a:lstStyle/>
          <a:p>
            <a:pPr>
              <a:defRPr/>
            </a:pPr>
            <a:fld id="{CF91B83E-FC23-4723-A039-51A8C34006F3}" type="slidenum">
              <a:rPr lang="ja-JP" altLang="en-US" smtClean="0"/>
              <a:pPr>
                <a:defRPr/>
              </a:pPr>
              <a:t>5</a:t>
            </a:fld>
            <a:endParaRPr lang="ja-JP" altLang="en-US" dirty="0"/>
          </a:p>
        </p:txBody>
      </p:sp>
      <p:sp>
        <p:nvSpPr>
          <p:cNvPr id="6" name="テキスト プレースホルダ 2"/>
          <p:cNvSpPr txBox="1">
            <a:spLocks/>
          </p:cNvSpPr>
          <p:nvPr/>
        </p:nvSpPr>
        <p:spPr bwMode="auto">
          <a:xfrm>
            <a:off x="70866" y="44872"/>
            <a:ext cx="788551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panose="020B0604020202020204" pitchFamily="34" charset="0"/>
              <a:buNone/>
              <a:defRPr kumimoji="1" sz="1800" kern="1200">
                <a:solidFill>
                  <a:schemeClr val="tx1"/>
                </a:solidFill>
                <a:latin typeface="Meiryo UI" panose="020B0604030504040204" pitchFamily="50" charset="-128"/>
                <a:ea typeface="Meiryo UI" panose="020B0604030504040204" pitchFamily="50" charset="-128"/>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1" lang="en-US" altLang="ja-JP" sz="2400" b="1" i="0" u="none" strike="noStrike" kern="120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n-cs"/>
              </a:rPr>
              <a:t>3-2.</a:t>
            </a:r>
            <a:r>
              <a:rPr kumimoji="1" lang="ja-JP" altLang="en-US" sz="2400" b="1" i="0" u="none" strike="noStrike" kern="120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n-cs"/>
              </a:rPr>
              <a:t>視察会（</a:t>
            </a:r>
            <a:r>
              <a:rPr kumimoji="1" lang="en-US" altLang="ja-JP" sz="2400" b="1" i="0" u="none" strike="noStrike" kern="120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n-cs"/>
              </a:rPr>
              <a:t>8</a:t>
            </a:r>
            <a:r>
              <a:rPr kumimoji="1" lang="ja-JP" altLang="en-US" sz="2400" b="1" i="0" u="none" strike="noStrike" kern="120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n-cs"/>
              </a:rPr>
              <a:t>月実施状況　おさらい）視聴者の反応</a:t>
            </a:r>
          </a:p>
        </p:txBody>
      </p:sp>
      <p:sp>
        <p:nvSpPr>
          <p:cNvPr id="7" name="正方形/長方形 6"/>
          <p:cNvSpPr/>
          <p:nvPr/>
        </p:nvSpPr>
        <p:spPr>
          <a:xfrm>
            <a:off x="250825" y="836611"/>
            <a:ext cx="8664575" cy="1808390"/>
          </a:xfrm>
          <a:prstGeom prst="rect">
            <a:avLst/>
          </a:prstGeom>
          <a:solidFill>
            <a:srgbClr val="4F81BD">
              <a:lumMod val="20000"/>
              <a:lumOff val="80000"/>
            </a:srgbClr>
          </a:solidFill>
          <a:ln w="25400" cap="flat" cmpd="sng" algn="ctr">
            <a:noFill/>
            <a:prstDash val="solid"/>
          </a:ln>
          <a:effectLst/>
        </p:spPr>
        <p:txBody>
          <a:bodyPr anchor="ctr"/>
          <a:lstStyle/>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視察後に実施するアンケート結果から、</a:t>
            </a:r>
            <a:r>
              <a:rPr kumimoji="0" lang="ja-JP" altLang="en-US" sz="1800" b="1" i="0" u="sng" strike="noStrike" kern="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視察会のニーズは高い</a:t>
            </a:r>
            <a:r>
              <a:rPr kumimoji="0" lang="ja-JP" altLang="en-US" sz="1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状況。</a:t>
            </a:r>
            <a:endParaRPr kumimoji="0" lang="en-US" altLang="ja-JP" sz="18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事務局としても、コロナ禍であっても</a:t>
            </a:r>
            <a:r>
              <a:rPr kumimoji="0" lang="ja-JP" altLang="en-US" sz="1800" b="1" i="0" u="sng" strike="noStrike" kern="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福島を知る機会の提供は必要</a:t>
            </a:r>
            <a:r>
              <a:rPr kumimoji="0" lang="ja-JP" altLang="en-US" sz="1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と認識</a:t>
            </a:r>
            <a:r>
              <a:rPr kumimoji="0" lang="en-US" altLang="ja-JP" sz="1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視察会</a:t>
            </a:r>
            <a:r>
              <a:rPr kumimoji="0" lang="ja-JP" altLang="en-US" sz="18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をきっかけに商取引となったケースもあるため</a:t>
            </a:r>
            <a:r>
              <a:rPr kumimoji="0" lang="ja-JP" altLang="en-US" sz="1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en-US" altLang="ja-JP" sz="1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EC</a:t>
            </a:r>
            <a:r>
              <a:rPr kumimoji="0" lang="ja-JP" altLang="en-US" sz="1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販売等へもつなげたい</a:t>
            </a:r>
            <a:r>
              <a:rPr kumimoji="0" lang="en-US" altLang="ja-JP" sz="1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800" b="0" i="0" u="none" strike="noStrike" kern="0" cap="none" spc="0" normalizeH="0" baseline="0" noProof="0" dirty="0" err="1"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0" lang="en-US" altLang="ja-JP" sz="1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en-US" altLang="ja-JP" sz="1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YouTube</a:t>
            </a:r>
            <a:r>
              <a:rPr kumimoji="0" lang="ja-JP" altLang="en-US" sz="1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による視聴は、普段、福島県への参集が困難な会員企業への訴求ができたことから、活動の裾野を広げることができた。</a:t>
            </a:r>
            <a:endParaRPr kumimoji="0" lang="en-US" altLang="ja-JP" sz="1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一方、</a:t>
            </a:r>
            <a:r>
              <a:rPr kumimoji="0" lang="ja-JP" altLang="en-US" sz="1800" b="1" i="0" u="sng" strike="noStrike" kern="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体験いただく、感じていただくためには、福島県へ来県いただくことが重要</a:t>
            </a:r>
            <a:r>
              <a:rPr kumimoji="0" lang="ja-JP" altLang="en-US" sz="1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0" lang="ja-JP" altLang="en-US" sz="18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8" name="角丸四角形吹き出し 7"/>
          <p:cNvSpPr/>
          <p:nvPr/>
        </p:nvSpPr>
        <p:spPr>
          <a:xfrm>
            <a:off x="1597984" y="2947483"/>
            <a:ext cx="7287080" cy="1192678"/>
          </a:xfrm>
          <a:prstGeom prst="wedgeRoundRectCallout">
            <a:avLst>
              <a:gd name="adj1" fmla="val -53036"/>
              <a:gd name="adj2" fmla="val 39074"/>
              <a:gd name="adj3" fmla="val 16667"/>
            </a:avLst>
          </a:prstGeom>
          <a:solidFill>
            <a:srgbClr val="4BACC6">
              <a:lumMod val="20000"/>
              <a:lumOff val="80000"/>
            </a:srgbClr>
          </a:solidFill>
          <a:ln w="25400" cap="flat" cmpd="sng" algn="ctr">
            <a:solidFill>
              <a:schemeClr val="accent6"/>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800" b="1" i="0" u="sng"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800" b="1" i="0" u="sng"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オンラインでも視察会を実施すべきか？</a:t>
            </a:r>
            <a:r>
              <a:rPr kumimoji="0" lang="en-US" altLang="ja-JP" sz="1800" b="1" i="0" u="sng"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0" lang="en-US" altLang="ja-JP"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44000" marR="0" lvl="0" indent="-1440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福島の</a:t>
            </a:r>
            <a:r>
              <a:rPr kumimoji="0" lang="ja-JP" altLang="en-US" sz="1800" b="1" i="0" u="sng" strike="noStrike" kern="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実態を知る良い機会</a:t>
            </a:r>
            <a:r>
              <a:rPr kumimoji="0" lang="ja-JP" altLang="en-US" sz="1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。今後も継続希望。</a:t>
            </a:r>
            <a:endParaRPr kumimoji="0" lang="en-US" altLang="ja-JP" sz="1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44000" marR="0" lvl="0" indent="-1440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動画だと社内展開しやすい。</a:t>
            </a:r>
            <a:endParaRPr kumimoji="0" lang="en-US" altLang="ja-JP" sz="1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9" name="角丸四角形吹き出し 8"/>
          <p:cNvSpPr/>
          <p:nvPr/>
        </p:nvSpPr>
        <p:spPr>
          <a:xfrm>
            <a:off x="226773" y="4884742"/>
            <a:ext cx="7308949" cy="1305863"/>
          </a:xfrm>
          <a:prstGeom prst="wedgeRoundRectCallout">
            <a:avLst>
              <a:gd name="adj1" fmla="val 53420"/>
              <a:gd name="adj2" fmla="val 37304"/>
              <a:gd name="adj3" fmla="val 16667"/>
            </a:avLst>
          </a:prstGeom>
          <a:solidFill>
            <a:srgbClr val="4BACC6">
              <a:lumMod val="20000"/>
              <a:lumOff val="80000"/>
            </a:srgbClr>
          </a:solidFill>
          <a:ln w="25400" cap="flat" cmpd="sng" algn="ctr">
            <a:solidFill>
              <a:schemeClr val="accent6"/>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800" b="1" i="0" u="sng"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800" b="1" i="0" u="sng"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視察場所に関する要望は？</a:t>
            </a:r>
            <a:r>
              <a:rPr kumimoji="0" lang="en-US" altLang="ja-JP" sz="1800" b="1" i="0" u="sng"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0" lang="en-US" altLang="ja-JP" sz="1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44000" marR="0" lvl="0" indent="-1440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800" b="1" i="0" u="sng" strike="noStrike" kern="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浜通りの生産者の声</a:t>
            </a:r>
            <a:r>
              <a:rPr kumimoji="0" lang="ja-JP" altLang="en-US" sz="1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が知りたい。引き続き福島を知る機会の創出を希望。</a:t>
            </a:r>
            <a:endParaRPr kumimoji="0" lang="en-US" altLang="ja-JP" sz="1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44000" marR="0" lvl="0" indent="-1440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800" b="1" i="0" u="none" strike="noStrike" kern="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生産者とコミュニケーションが取れると良い</a:t>
            </a:r>
            <a:r>
              <a:rPr kumimoji="0" lang="ja-JP" altLang="en-US" sz="1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0" lang="en-US" altLang="ja-JP" sz="1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44000" marR="0" lvl="0" indent="-1440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現地の方の話を聞ける</a:t>
            </a:r>
            <a:r>
              <a:rPr kumimoji="0" lang="ja-JP" altLang="en-US" sz="1800" b="1" i="0" u="sng" strike="noStrike" kern="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視察会は重要。</a:t>
            </a:r>
            <a:endParaRPr kumimoji="0" lang="en-US" altLang="ja-JP" sz="1800" b="1" i="0" u="sng" strike="noStrike" kern="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grpSp>
        <p:nvGrpSpPr>
          <p:cNvPr id="10" name="グループ化 9"/>
          <p:cNvGrpSpPr/>
          <p:nvPr/>
        </p:nvGrpSpPr>
        <p:grpSpPr>
          <a:xfrm>
            <a:off x="179512" y="3286116"/>
            <a:ext cx="1079798" cy="957511"/>
            <a:chOff x="179512" y="2111449"/>
            <a:chExt cx="1079798" cy="957511"/>
          </a:xfrm>
        </p:grpSpPr>
        <p:grpSp>
          <p:nvGrpSpPr>
            <p:cNvPr id="11" name="グループ化 10"/>
            <p:cNvGrpSpPr/>
            <p:nvPr/>
          </p:nvGrpSpPr>
          <p:grpSpPr>
            <a:xfrm>
              <a:off x="264865" y="2543497"/>
              <a:ext cx="917749" cy="525463"/>
              <a:chOff x="264865" y="5877272"/>
              <a:chExt cx="917749" cy="525463"/>
            </a:xfrm>
          </p:grpSpPr>
          <p:pic>
            <p:nvPicPr>
              <p:cNvPr id="13" name="図 70"/>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264865" y="5877272"/>
                <a:ext cx="427038" cy="52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図 70"/>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755576" y="5877272"/>
                <a:ext cx="427038" cy="52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2" name="テキスト ボックス 11"/>
            <p:cNvSpPr txBox="1"/>
            <p:nvPr/>
          </p:nvSpPr>
          <p:spPr>
            <a:xfrm>
              <a:off x="179512" y="2111449"/>
              <a:ext cx="1079798" cy="257175"/>
            </a:xfrm>
            <a:prstGeom prst="rect">
              <a:avLst/>
            </a:prstGeom>
            <a:solidFill>
              <a:sysClr val="window" lastClr="FFFFFF">
                <a:lumMod val="95000"/>
              </a:sysClr>
            </a:solidFill>
            <a:ln>
              <a:solidFill>
                <a:sysClr val="windowText" lastClr="000000">
                  <a:lumMod val="50000"/>
                  <a:lumOff val="50000"/>
                </a:sysClr>
              </a:solidFill>
            </a:ln>
          </p:spPr>
          <p:txBody>
            <a:bodyPr wrap="square" lIns="36000" tIns="36000" rIns="36000" bIns="36000" anchor="ctr" anchorCtr="1">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OKNW</a:t>
              </a:r>
              <a:r>
                <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参加者</a:t>
              </a: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grpSp>
      <p:grpSp>
        <p:nvGrpSpPr>
          <p:cNvPr id="15" name="グループ化 14"/>
          <p:cNvGrpSpPr/>
          <p:nvPr/>
        </p:nvGrpSpPr>
        <p:grpSpPr>
          <a:xfrm>
            <a:off x="7919889" y="5711849"/>
            <a:ext cx="1079798" cy="957511"/>
            <a:chOff x="179512" y="2111449"/>
            <a:chExt cx="1079798" cy="957511"/>
          </a:xfrm>
        </p:grpSpPr>
        <p:grpSp>
          <p:nvGrpSpPr>
            <p:cNvPr id="16" name="グループ化 15"/>
            <p:cNvGrpSpPr/>
            <p:nvPr/>
          </p:nvGrpSpPr>
          <p:grpSpPr>
            <a:xfrm>
              <a:off x="264865" y="2543497"/>
              <a:ext cx="917749" cy="525463"/>
              <a:chOff x="264865" y="5877272"/>
              <a:chExt cx="917749" cy="525463"/>
            </a:xfrm>
          </p:grpSpPr>
          <p:pic>
            <p:nvPicPr>
              <p:cNvPr id="18" name="図 70"/>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264865" y="5877272"/>
                <a:ext cx="427038" cy="52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図 70"/>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755576" y="5877272"/>
                <a:ext cx="427038" cy="52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7" name="テキスト ボックス 16"/>
            <p:cNvSpPr txBox="1"/>
            <p:nvPr/>
          </p:nvSpPr>
          <p:spPr>
            <a:xfrm>
              <a:off x="179512" y="2111449"/>
              <a:ext cx="1079798" cy="257175"/>
            </a:xfrm>
            <a:prstGeom prst="rect">
              <a:avLst/>
            </a:prstGeom>
            <a:solidFill>
              <a:sysClr val="window" lastClr="FFFFFF">
                <a:lumMod val="95000"/>
              </a:sysClr>
            </a:solidFill>
            <a:ln>
              <a:solidFill>
                <a:sysClr val="windowText" lastClr="000000">
                  <a:lumMod val="50000"/>
                  <a:lumOff val="50000"/>
                </a:sysClr>
              </a:solidFill>
            </a:ln>
          </p:spPr>
          <p:txBody>
            <a:bodyPr wrap="square" lIns="36000" tIns="36000" rIns="36000" bIns="36000" anchor="ctr" anchorCtr="1">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OKNW</a:t>
              </a:r>
              <a:r>
                <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参加者</a:t>
              </a: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15830015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0"/>
          </p:nvPr>
        </p:nvSpPr>
        <p:spPr>
          <a:xfrm>
            <a:off x="1576412" y="6245225"/>
            <a:ext cx="5991175" cy="457200"/>
          </a:xfrm>
        </p:spPr>
        <p:txBody>
          <a:bodyPr/>
          <a:lstStyle/>
          <a:p>
            <a:pPr>
              <a:defRPr/>
            </a:pPr>
            <a:r>
              <a:rPr lang="ja-JP" altLang="en-US" dirty="0" smtClean="0"/>
              <a:t>取扱注意　ふくしま応援企業ネットワーク関係者限り　ふくしま応援企業ネットワーク事務局　</a:t>
            </a:r>
            <a:r>
              <a:rPr lang="en-US" altLang="ja-JP" dirty="0" smtClean="0"/>
              <a:t>2020.12</a:t>
            </a:r>
            <a:endParaRPr lang="en-US" altLang="ja-JP" dirty="0"/>
          </a:p>
        </p:txBody>
      </p:sp>
      <p:sp>
        <p:nvSpPr>
          <p:cNvPr id="5" name="スライド番号プレースホルダー 4"/>
          <p:cNvSpPr>
            <a:spLocks noGrp="1"/>
          </p:cNvSpPr>
          <p:nvPr>
            <p:ph type="sldNum" sz="quarter" idx="11"/>
          </p:nvPr>
        </p:nvSpPr>
        <p:spPr/>
        <p:txBody>
          <a:bodyPr/>
          <a:lstStyle/>
          <a:p>
            <a:pPr>
              <a:defRPr/>
            </a:pPr>
            <a:fld id="{CF91B83E-FC23-4723-A039-51A8C34006F3}" type="slidenum">
              <a:rPr lang="ja-JP" altLang="en-US" smtClean="0"/>
              <a:pPr>
                <a:defRPr/>
              </a:pPr>
              <a:t>6</a:t>
            </a:fld>
            <a:endParaRPr lang="ja-JP" altLang="en-US" dirty="0"/>
          </a:p>
        </p:txBody>
      </p:sp>
      <p:sp>
        <p:nvSpPr>
          <p:cNvPr id="6" name="テキスト プレースホルダ 2"/>
          <p:cNvSpPr txBox="1">
            <a:spLocks/>
          </p:cNvSpPr>
          <p:nvPr/>
        </p:nvSpPr>
        <p:spPr bwMode="auto">
          <a:xfrm>
            <a:off x="71532" y="80876"/>
            <a:ext cx="72739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lnSpcReduction="10000"/>
          </a:bodyPr>
          <a:lstStyle>
            <a:lvl1pPr marL="342900" indent="-342900" algn="l" rtl="0" eaLnBrk="0" fontAlgn="base" hangingPunct="0">
              <a:spcBef>
                <a:spcPct val="20000"/>
              </a:spcBef>
              <a:spcAft>
                <a:spcPct val="0"/>
              </a:spcAft>
              <a:buFont typeface="Arial" panose="020B0604020202020204" pitchFamily="34" charset="0"/>
              <a:buNone/>
              <a:defRPr kumimoji="1" sz="1800" kern="1200">
                <a:solidFill>
                  <a:schemeClr val="tx1"/>
                </a:solidFill>
                <a:latin typeface="Meiryo UI" panose="020B0604030504040204" pitchFamily="50" charset="-128"/>
                <a:ea typeface="Meiryo UI" panose="020B0604030504040204" pitchFamily="50" charset="-128"/>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eaLnBrk="1" hangingPunct="1">
              <a:defRPr/>
            </a:pPr>
            <a:r>
              <a:rPr kumimoji="1" lang="en-US" altLang="ja-JP" sz="2400" b="1" i="0" u="none" strike="noStrike" kern="120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n-cs"/>
              </a:rPr>
              <a:t>3-3.</a:t>
            </a:r>
            <a:r>
              <a:rPr lang="ja-JP" altLang="en-US" sz="2400" b="1" dirty="0">
                <a:solidFill>
                  <a:sysClr val="windowText" lastClr="000000"/>
                </a:solidFill>
              </a:rPr>
              <a:t>視察会（２月実施に向けて</a:t>
            </a:r>
            <a:r>
              <a:rPr lang="ja-JP" altLang="en-US" sz="2400" b="1" dirty="0" smtClean="0">
                <a:solidFill>
                  <a:sysClr val="windowText" lastClr="000000"/>
                </a:solidFill>
              </a:rPr>
              <a:t>）</a:t>
            </a:r>
            <a:endParaRPr lang="ja-JP" altLang="en-US" sz="2400" b="1" dirty="0">
              <a:solidFill>
                <a:sysClr val="windowText" lastClr="000000"/>
              </a:solidFill>
            </a:endParaRPr>
          </a:p>
        </p:txBody>
      </p:sp>
      <p:sp>
        <p:nvSpPr>
          <p:cNvPr id="7" name="正方形/長方形 6"/>
          <p:cNvSpPr/>
          <p:nvPr/>
        </p:nvSpPr>
        <p:spPr>
          <a:xfrm>
            <a:off x="56636" y="791193"/>
            <a:ext cx="2149621" cy="432048"/>
          </a:xfrm>
          <a:prstGeom prst="rect">
            <a:avLst/>
          </a:prstGeom>
          <a:solidFill>
            <a:sysClr val="window" lastClr="FFFFFF">
              <a:lumMod val="95000"/>
            </a:sysClr>
          </a:solidFill>
          <a:ln w="25400" cap="flat" cmpd="sng" algn="ctr">
            <a:solidFill>
              <a:schemeClr val="accent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prstClr val="black"/>
                </a:solidFill>
                <a:effectLst/>
                <a:uLnTx/>
                <a:uFillTx/>
                <a:latin typeface="Arial"/>
                <a:ea typeface="ＭＳ Ｐゴシック"/>
                <a:cs typeface="+mn-cs"/>
              </a:rPr>
              <a:t>検討事項</a:t>
            </a:r>
          </a:p>
        </p:txBody>
      </p:sp>
      <p:sp>
        <p:nvSpPr>
          <p:cNvPr id="8" name="テキスト ボックス 7"/>
          <p:cNvSpPr txBox="1"/>
          <p:nvPr/>
        </p:nvSpPr>
        <p:spPr>
          <a:xfrm>
            <a:off x="75199" y="1295604"/>
            <a:ext cx="8940675" cy="344110"/>
          </a:xfrm>
          <a:prstGeom prst="rect">
            <a:avLst/>
          </a:prstGeom>
          <a:solidFill>
            <a:sysClr val="window" lastClr="FFFFFF">
              <a:lumMod val="95000"/>
            </a:sysClr>
          </a:solidFill>
        </p:spPr>
        <p:txBody>
          <a:bodyPr wrap="square" lIns="66462" tIns="33231" rIns="66462" bIns="33231">
            <a:spAutoFit/>
          </a:bodyPr>
          <a:lstStyle/>
          <a:p>
            <a:pPr marL="285750" indent="-285750" eaLnBrk="1" fontAlgn="auto" hangingPunct="1">
              <a:spcBef>
                <a:spcPts val="0"/>
              </a:spcBef>
              <a:spcAft>
                <a:spcPts val="0"/>
              </a:spcAft>
              <a:buFont typeface="Wingdings" panose="05000000000000000000" pitchFamily="2" charset="2"/>
              <a:buChar char="l"/>
              <a:defRPr/>
            </a:pPr>
            <a:r>
              <a:rPr kumimoji="0" lang="ja-JP" altLang="en-US" kern="0" dirty="0" smtClean="0">
                <a:solidFill>
                  <a:prstClr val="black"/>
                </a:solidFill>
                <a:latin typeface="Meiryo UI" panose="020B0604030504040204" pitchFamily="50" charset="-128"/>
                <a:ea typeface="Meiryo UI" panose="020B0604030504040204" pitchFamily="50" charset="-128"/>
              </a:rPr>
              <a:t>コロナ禍における「視察</a:t>
            </a:r>
            <a:r>
              <a:rPr kumimoji="0" lang="ja-JP" altLang="en-US" kern="0" dirty="0">
                <a:solidFill>
                  <a:prstClr val="black"/>
                </a:solidFill>
                <a:latin typeface="Meiryo UI" panose="020B0604030504040204" pitchFamily="50" charset="-128"/>
                <a:ea typeface="Meiryo UI" panose="020B0604030504040204" pitchFamily="50" charset="-128"/>
              </a:rPr>
              <a:t>会</a:t>
            </a:r>
            <a:r>
              <a:rPr kumimoji="0" lang="ja-JP" altLang="en-US" kern="0" dirty="0" smtClean="0">
                <a:solidFill>
                  <a:prstClr val="black"/>
                </a:solidFill>
                <a:latin typeface="Meiryo UI" panose="020B0604030504040204" pitchFamily="50" charset="-128"/>
                <a:ea typeface="Meiryo UI" panose="020B0604030504040204" pitchFamily="50" charset="-128"/>
              </a:rPr>
              <a:t>」開催について</a:t>
            </a:r>
            <a:r>
              <a:rPr kumimoji="0" lang="ja-JP" altLang="en-US" kern="0" dirty="0">
                <a:solidFill>
                  <a:prstClr val="black"/>
                </a:solidFill>
                <a:latin typeface="Meiryo UI" panose="020B0604030504040204" pitchFamily="50" charset="-128"/>
                <a:ea typeface="Meiryo UI" panose="020B0604030504040204" pitchFamily="50" charset="-128"/>
              </a:rPr>
              <a:t>　</a:t>
            </a:r>
            <a:r>
              <a:rPr kumimoji="0" lang="ja-JP" altLang="en-US" kern="0" dirty="0" smtClean="0">
                <a:solidFill>
                  <a:prstClr val="black"/>
                </a:solidFill>
                <a:latin typeface="Meiryo UI" panose="020B0604030504040204" pitchFamily="50" charset="-128"/>
                <a:ea typeface="Meiryo UI" panose="020B0604030504040204" pitchFamily="50" charset="-128"/>
              </a:rPr>
              <a:t>①開催要否　②開催方法の観点で評価</a:t>
            </a:r>
            <a:endParaRPr kumimoji="0" lang="en-US" altLang="ja-JP" kern="0" dirty="0" smtClean="0">
              <a:solidFill>
                <a:prstClr val="black"/>
              </a:solidFill>
              <a:latin typeface="Meiryo UI" panose="020B0604030504040204" pitchFamily="50" charset="-128"/>
              <a:ea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1927314948"/>
              </p:ext>
            </p:extLst>
          </p:nvPr>
        </p:nvGraphicFramePr>
        <p:xfrm>
          <a:off x="75199" y="1712077"/>
          <a:ext cx="8848722" cy="1478280"/>
        </p:xfrm>
        <a:graphic>
          <a:graphicData uri="http://schemas.openxmlformats.org/drawingml/2006/table">
            <a:tbl>
              <a:tblPr firstRow="1" bandRow="1"/>
              <a:tblGrid>
                <a:gridCol w="1431899"/>
                <a:gridCol w="6120680"/>
                <a:gridCol w="1296143"/>
              </a:tblGrid>
              <a:tr h="240193">
                <a:tc>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pPr algn="ctr"/>
                      <a:r>
                        <a:rPr kumimoji="1" lang="ja-JP" altLang="en-US" dirty="0" smtClean="0"/>
                        <a:t>項目</a:t>
                      </a:r>
                      <a:endParaRPr kumimoji="1" lang="ja-JP" altLang="en-US"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tx1">
                        <a:lumMod val="75000"/>
                        <a:lumOff val="25000"/>
                      </a:schemeClr>
                    </a:solidFill>
                  </a:tcPr>
                </a:tc>
                <a:tc>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pPr algn="ctr"/>
                      <a:r>
                        <a:rPr kumimoji="1" lang="ja-JP" altLang="en-US" dirty="0" smtClean="0"/>
                        <a:t>考え方</a:t>
                      </a:r>
                      <a:endParaRPr kumimoji="1" lang="ja-JP" altLang="en-US"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tx1">
                        <a:lumMod val="75000"/>
                        <a:lumOff val="25000"/>
                      </a:schemeClr>
                    </a:solidFill>
                  </a:tcPr>
                </a:tc>
                <a:tc>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pPr algn="ctr"/>
                      <a:r>
                        <a:rPr kumimoji="1" lang="ja-JP" altLang="en-US" dirty="0" smtClean="0"/>
                        <a:t>評価</a:t>
                      </a:r>
                      <a:endParaRPr kumimoji="1" lang="ja-JP" altLang="en-US"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tx1">
                        <a:lumMod val="75000"/>
                        <a:lumOff val="25000"/>
                      </a:schemeClr>
                    </a:solidFill>
                  </a:tcPr>
                </a:tc>
              </a:tr>
              <a:tr h="370840">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ja-JP" altLang="en-US" dirty="0" smtClean="0"/>
                        <a:t>①開催要否</a:t>
                      </a:r>
                      <a:endParaRPr kumimoji="1" lang="ja-JP" altLang="en-US" dirty="0"/>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ja-JP" altLang="en-US" dirty="0" smtClean="0"/>
                        <a:t>開催に伴う会員企業への訴求ポイント有無</a:t>
                      </a:r>
                      <a:endParaRPr kumimoji="1" lang="ja-JP" altLang="en-US" dirty="0"/>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ctr"/>
                      <a:r>
                        <a:rPr kumimoji="1" lang="ja-JP" altLang="en-US" dirty="0" smtClean="0"/>
                        <a:t>アリ</a:t>
                      </a:r>
                      <a:endParaRPr kumimoji="1" lang="ja-JP" altLang="en-US" dirty="0"/>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r>
              <a:tr h="370840">
                <a:tc rowSpan="2">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ja-JP" altLang="en-US" dirty="0" smtClean="0"/>
                        <a:t>②開催方法</a:t>
                      </a:r>
                      <a:endParaRPr kumimoji="1" lang="ja-JP" alt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dirty="0" smtClean="0"/>
                        <a:t>【</a:t>
                      </a:r>
                      <a:r>
                        <a:rPr kumimoji="1" lang="ja-JP" altLang="en-US" dirty="0" smtClean="0"/>
                        <a:t>参集</a:t>
                      </a:r>
                      <a:r>
                        <a:rPr kumimoji="1" lang="en-US" altLang="ja-JP" dirty="0" smtClean="0"/>
                        <a:t>】</a:t>
                      </a:r>
                      <a:r>
                        <a:rPr kumimoji="1" lang="ja-JP" altLang="en-US" dirty="0" smtClean="0"/>
                        <a:t>　コロナ禍の影響が無い</a:t>
                      </a:r>
                      <a:endParaRPr kumimoji="1" lang="ja-JP" alt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ctr"/>
                      <a:r>
                        <a:rPr kumimoji="1" lang="en-US" altLang="ja-JP" dirty="0" smtClean="0"/>
                        <a:t>×</a:t>
                      </a:r>
                      <a:endParaRPr kumimoji="1" lang="ja-JP" alt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r>
              <a:tr h="370840">
                <a:tc vMerge="1">
                  <a:txBody>
                    <a:bodyPr/>
                    <a:lstStyle/>
                    <a:p>
                      <a:endParaRPr kumimoji="1" lang="ja-JP" altLang="en-US" dirty="0"/>
                    </a:p>
                  </a:txBody>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dirty="0" smtClean="0"/>
                        <a:t>【</a:t>
                      </a:r>
                      <a:r>
                        <a:rPr kumimoji="1" lang="ja-JP" altLang="en-US" dirty="0" smtClean="0"/>
                        <a:t>オンライン＆バーチャル動画</a:t>
                      </a:r>
                      <a:r>
                        <a:rPr kumimoji="1" lang="en-US" altLang="ja-JP" dirty="0" smtClean="0"/>
                        <a:t>】</a:t>
                      </a:r>
                      <a:r>
                        <a:rPr kumimoji="1" lang="ja-JP" altLang="en-US" dirty="0" smtClean="0"/>
                        <a:t>　コロナ禍の影響が未だ強い</a:t>
                      </a:r>
                      <a:endParaRPr kumimoji="1" lang="ja-JP" alt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ctr"/>
                      <a:r>
                        <a:rPr kumimoji="1" lang="ja-JP" altLang="en-US" dirty="0" smtClean="0"/>
                        <a:t>〇</a:t>
                      </a:r>
                      <a:endParaRPr kumimoji="1" lang="ja-JP" alt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r>
            </a:tbl>
          </a:graphicData>
        </a:graphic>
      </p:graphicFrame>
      <p:sp>
        <p:nvSpPr>
          <p:cNvPr id="10" name="正方形/長方形 9"/>
          <p:cNvSpPr/>
          <p:nvPr/>
        </p:nvSpPr>
        <p:spPr>
          <a:xfrm>
            <a:off x="71532" y="5490639"/>
            <a:ext cx="2149621" cy="432048"/>
          </a:xfrm>
          <a:prstGeom prst="rect">
            <a:avLst/>
          </a:prstGeom>
          <a:solidFill>
            <a:sysClr val="window" lastClr="FFFFFF">
              <a:lumMod val="95000"/>
            </a:sysClr>
          </a:solidFill>
          <a:ln w="25400" cap="flat" cmpd="sng" algn="ctr">
            <a:solidFill>
              <a:schemeClr val="accent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prstClr val="black"/>
                </a:solidFill>
                <a:effectLst/>
                <a:uLnTx/>
                <a:uFillTx/>
                <a:latin typeface="Arial"/>
                <a:ea typeface="ＭＳ Ｐゴシック"/>
                <a:cs typeface="+mn-cs"/>
              </a:rPr>
              <a:t>課題</a:t>
            </a:r>
          </a:p>
        </p:txBody>
      </p:sp>
      <p:sp>
        <p:nvSpPr>
          <p:cNvPr id="11" name="テキスト ボックス 10"/>
          <p:cNvSpPr txBox="1"/>
          <p:nvPr/>
        </p:nvSpPr>
        <p:spPr>
          <a:xfrm>
            <a:off x="71532" y="5976243"/>
            <a:ext cx="8940675" cy="621109"/>
          </a:xfrm>
          <a:prstGeom prst="rect">
            <a:avLst/>
          </a:prstGeom>
          <a:solidFill>
            <a:sysClr val="window" lastClr="FFFFFF">
              <a:lumMod val="95000"/>
            </a:sysClr>
          </a:solidFill>
        </p:spPr>
        <p:txBody>
          <a:bodyPr wrap="square" lIns="66462" tIns="33231" rIns="66462" bIns="33231">
            <a:spAutoFit/>
          </a:bodyPr>
          <a:lstStyle/>
          <a:p>
            <a:pPr marL="285750" indent="-285750" eaLnBrk="1" fontAlgn="auto" hangingPunct="1">
              <a:spcBef>
                <a:spcPts val="0"/>
              </a:spcBef>
              <a:spcAft>
                <a:spcPts val="0"/>
              </a:spcAft>
              <a:buFont typeface="Wingdings" panose="05000000000000000000" pitchFamily="2" charset="2"/>
              <a:buChar char="l"/>
              <a:defRPr/>
            </a:pPr>
            <a:r>
              <a:rPr kumimoji="0" lang="ja-JP" altLang="en-US" kern="0" dirty="0" smtClean="0">
                <a:solidFill>
                  <a:prstClr val="black"/>
                </a:solidFill>
                <a:latin typeface="Meiryo UI" panose="020B0604030504040204" pitchFamily="50" charset="-128"/>
                <a:ea typeface="Meiryo UI" panose="020B0604030504040204" pitchFamily="50" charset="-128"/>
              </a:rPr>
              <a:t>企業への訴求ポイントの整理とバーチャルでの実現性</a:t>
            </a:r>
            <a:endParaRPr kumimoji="0" lang="en-US" altLang="ja-JP" kern="0" dirty="0" smtClean="0">
              <a:solidFill>
                <a:prstClr val="black"/>
              </a:solidFill>
              <a:latin typeface="Meiryo UI" panose="020B0604030504040204" pitchFamily="50" charset="-128"/>
              <a:ea typeface="Meiryo UI" panose="020B0604030504040204" pitchFamily="50" charset="-128"/>
            </a:endParaRPr>
          </a:p>
          <a:p>
            <a:pPr marL="285750" indent="-285750" eaLnBrk="1" fontAlgn="auto" hangingPunct="1">
              <a:spcBef>
                <a:spcPts val="0"/>
              </a:spcBef>
              <a:spcAft>
                <a:spcPts val="0"/>
              </a:spcAft>
              <a:buFont typeface="Wingdings" panose="05000000000000000000" pitchFamily="2" charset="2"/>
              <a:buChar char="l"/>
              <a:defRPr/>
            </a:pPr>
            <a:r>
              <a:rPr kumimoji="0" lang="ja-JP" altLang="en-US" kern="0" dirty="0" smtClean="0">
                <a:solidFill>
                  <a:prstClr val="black"/>
                </a:solidFill>
                <a:latin typeface="Meiryo UI" panose="020B0604030504040204" pitchFamily="50" charset="-128"/>
                <a:ea typeface="Meiryo UI" panose="020B0604030504040204" pitchFamily="50" charset="-128"/>
              </a:rPr>
              <a:t>幹事連絡会と視察会の連動性</a:t>
            </a:r>
            <a:endParaRPr kumimoji="0" lang="en-US" altLang="ja-JP" kern="0" dirty="0" smtClean="0">
              <a:solidFill>
                <a:prstClr val="black"/>
              </a:solidFill>
              <a:latin typeface="Meiryo UI" panose="020B0604030504040204" pitchFamily="50" charset="-128"/>
              <a:ea typeface="Meiryo UI" panose="020B0604030504040204" pitchFamily="50" charset="-128"/>
            </a:endParaRPr>
          </a:p>
        </p:txBody>
      </p:sp>
      <p:sp>
        <p:nvSpPr>
          <p:cNvPr id="12" name="正方形/長方形 11"/>
          <p:cNvSpPr/>
          <p:nvPr/>
        </p:nvSpPr>
        <p:spPr>
          <a:xfrm>
            <a:off x="61107" y="3707846"/>
            <a:ext cx="2149621" cy="432048"/>
          </a:xfrm>
          <a:prstGeom prst="rect">
            <a:avLst/>
          </a:prstGeom>
          <a:solidFill>
            <a:sysClr val="window" lastClr="FFFFFF">
              <a:lumMod val="95000"/>
            </a:sysClr>
          </a:solidFill>
          <a:ln w="25400" cap="flat" cmpd="sng" algn="ctr">
            <a:solidFill>
              <a:schemeClr val="accent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prstClr val="black"/>
                </a:solidFill>
                <a:effectLst/>
                <a:uLnTx/>
                <a:uFillTx/>
                <a:latin typeface="Arial"/>
                <a:ea typeface="ＭＳ Ｐゴシック"/>
                <a:cs typeface="+mn-cs"/>
              </a:rPr>
              <a:t>結論</a:t>
            </a:r>
          </a:p>
        </p:txBody>
      </p:sp>
      <p:sp>
        <p:nvSpPr>
          <p:cNvPr id="13" name="テキスト ボックス 12"/>
          <p:cNvSpPr txBox="1"/>
          <p:nvPr/>
        </p:nvSpPr>
        <p:spPr>
          <a:xfrm>
            <a:off x="50117" y="4198109"/>
            <a:ext cx="8898886" cy="1175107"/>
          </a:xfrm>
          <a:prstGeom prst="rect">
            <a:avLst/>
          </a:prstGeom>
          <a:solidFill>
            <a:sysClr val="window" lastClr="FFFFFF">
              <a:lumMod val="95000"/>
            </a:sysClr>
          </a:solidFill>
        </p:spPr>
        <p:txBody>
          <a:bodyPr wrap="square" lIns="66462" tIns="33231" rIns="66462" bIns="33231">
            <a:spAutoFit/>
          </a:bodyPr>
          <a:lstStyle/>
          <a:p>
            <a:pPr marL="285750" indent="-285750" eaLnBrk="1" fontAlgn="auto" hangingPunct="1">
              <a:spcBef>
                <a:spcPts val="0"/>
              </a:spcBef>
              <a:spcAft>
                <a:spcPts val="0"/>
              </a:spcAft>
              <a:buFont typeface="Wingdings" panose="05000000000000000000" pitchFamily="2" charset="2"/>
              <a:buChar char="l"/>
              <a:defRPr/>
            </a:pPr>
            <a:r>
              <a:rPr kumimoji="0" lang="ja-JP" altLang="en-US" kern="0" dirty="0" smtClean="0">
                <a:solidFill>
                  <a:prstClr val="black"/>
                </a:solidFill>
                <a:latin typeface="Meiryo UI" panose="020B0604030504040204" pitchFamily="50" charset="-128"/>
                <a:ea typeface="Meiryo UI" panose="020B0604030504040204" pitchFamily="50" charset="-128"/>
              </a:rPr>
              <a:t>コロナ禍の影響継続によりバーチャルでの視察会を実施</a:t>
            </a:r>
            <a:endParaRPr kumimoji="0" lang="en-US" altLang="ja-JP" kern="0" dirty="0" smtClean="0">
              <a:solidFill>
                <a:prstClr val="black"/>
              </a:solidFill>
              <a:latin typeface="Meiryo UI" panose="020B0604030504040204" pitchFamily="50" charset="-128"/>
              <a:ea typeface="Meiryo UI" panose="020B0604030504040204" pitchFamily="50" charset="-128"/>
            </a:endParaRPr>
          </a:p>
          <a:p>
            <a:pPr marL="285750" indent="-285750" eaLnBrk="1" fontAlgn="auto" hangingPunct="1">
              <a:spcBef>
                <a:spcPts val="0"/>
              </a:spcBef>
              <a:spcAft>
                <a:spcPts val="0"/>
              </a:spcAft>
              <a:buFont typeface="Wingdings" panose="05000000000000000000" pitchFamily="2" charset="2"/>
              <a:buChar char="l"/>
              <a:defRPr/>
            </a:pPr>
            <a:r>
              <a:rPr kumimoji="0" lang="ja-JP" altLang="en-US" kern="0" dirty="0" smtClean="0">
                <a:solidFill>
                  <a:prstClr val="black"/>
                </a:solidFill>
                <a:latin typeface="Meiryo UI" panose="020B0604030504040204" pitchFamily="50" charset="-128"/>
                <a:ea typeface="Meiryo UI" panose="020B0604030504040204" pitchFamily="50" charset="-128"/>
              </a:rPr>
              <a:t>幹事連絡会との連動する内容を志向</a:t>
            </a:r>
            <a:r>
              <a:rPr kumimoji="0" lang="ja-JP" altLang="en-US" kern="0" dirty="0">
                <a:solidFill>
                  <a:prstClr val="black"/>
                </a:solidFill>
                <a:latin typeface="Meiryo UI" panose="020B0604030504040204" pitchFamily="50" charset="-128"/>
                <a:ea typeface="Meiryo UI" panose="020B0604030504040204" pitchFamily="50" charset="-128"/>
              </a:rPr>
              <a:t>（</a:t>
            </a:r>
            <a:r>
              <a:rPr kumimoji="0" lang="ja-JP" altLang="en-US" kern="0" dirty="0" smtClean="0">
                <a:solidFill>
                  <a:prstClr val="black"/>
                </a:solidFill>
                <a:latin typeface="Meiryo UI" panose="020B0604030504040204" pitchFamily="50" charset="-128"/>
                <a:ea typeface="Meiryo UI" panose="020B0604030504040204" pitchFamily="50" charset="-128"/>
              </a:rPr>
              <a:t>会員企業への訴求ポイントを整理）</a:t>
            </a:r>
            <a:endParaRPr kumimoji="0" lang="en-US" altLang="ja-JP" kern="0" dirty="0">
              <a:solidFill>
                <a:prstClr val="black"/>
              </a:solidFill>
              <a:latin typeface="Meiryo UI" panose="020B0604030504040204" pitchFamily="50" charset="-128"/>
              <a:ea typeface="Meiryo UI" panose="020B0604030504040204" pitchFamily="50" charset="-128"/>
            </a:endParaRPr>
          </a:p>
          <a:p>
            <a:pPr marL="285750" indent="-285750" eaLnBrk="1" fontAlgn="auto" hangingPunct="1">
              <a:spcBef>
                <a:spcPts val="0"/>
              </a:spcBef>
              <a:spcAft>
                <a:spcPts val="0"/>
              </a:spcAft>
              <a:buFont typeface="Wingdings" panose="05000000000000000000" pitchFamily="2" charset="2"/>
              <a:buChar char="l"/>
              <a:defRPr/>
            </a:pPr>
            <a:r>
              <a:rPr kumimoji="0" lang="ja-JP" altLang="en-US" kern="0" dirty="0">
                <a:solidFill>
                  <a:prstClr val="black"/>
                </a:solidFill>
                <a:latin typeface="Meiryo UI" panose="020B0604030504040204" pitchFamily="50" charset="-128"/>
                <a:ea typeface="Meiryo UI" panose="020B0604030504040204" pitchFamily="50" charset="-128"/>
              </a:rPr>
              <a:t>一方</a:t>
            </a:r>
            <a:r>
              <a:rPr kumimoji="0" lang="ja-JP" altLang="en-US" kern="0" dirty="0" smtClean="0">
                <a:solidFill>
                  <a:prstClr val="black"/>
                </a:solidFill>
                <a:latin typeface="Meiryo UI" panose="020B0604030504040204" pitchFamily="50" charset="-128"/>
                <a:ea typeface="Meiryo UI" panose="020B0604030504040204" pitchFamily="50" charset="-128"/>
              </a:rPr>
              <a:t>通行の発信ではない、</a:t>
            </a:r>
            <a:r>
              <a:rPr kumimoji="0" lang="ja-JP" altLang="en-US" b="1" u="sng" kern="0" dirty="0" smtClean="0">
                <a:solidFill>
                  <a:srgbClr val="FF0000"/>
                </a:solidFill>
                <a:latin typeface="Meiryo UI" panose="020B0604030504040204" pitchFamily="50" charset="-128"/>
                <a:ea typeface="Meiryo UI" panose="020B0604030504040204" pitchFamily="50" charset="-128"/>
              </a:rPr>
              <a:t>双方向での開催を検討</a:t>
            </a:r>
            <a:r>
              <a:rPr kumimoji="0" lang="ja-JP" altLang="en-US" kern="0" dirty="0" smtClean="0">
                <a:solidFill>
                  <a:prstClr val="black"/>
                </a:solidFill>
                <a:latin typeface="Meiryo UI" panose="020B0604030504040204" pitchFamily="50" charset="-128"/>
                <a:ea typeface="Meiryo UI" panose="020B0604030504040204" pitchFamily="50" charset="-128"/>
              </a:rPr>
              <a:t>することで、少しでも「ふくしま」を感じていただく方法を模索する。</a:t>
            </a:r>
            <a:endParaRPr kumimoji="0" lang="en-US" altLang="ja-JP" kern="0" dirty="0" smtClean="0">
              <a:solidFill>
                <a:prstClr val="black"/>
              </a:solidFill>
              <a:latin typeface="Meiryo UI" panose="020B0604030504040204" pitchFamily="50" charset="-128"/>
              <a:ea typeface="Meiryo UI" panose="020B0604030504040204" pitchFamily="50" charset="-128"/>
            </a:endParaRPr>
          </a:p>
        </p:txBody>
      </p:sp>
      <p:sp>
        <p:nvSpPr>
          <p:cNvPr id="14" name="二等辺三角形 13"/>
          <p:cNvSpPr/>
          <p:nvPr/>
        </p:nvSpPr>
        <p:spPr>
          <a:xfrm rot="10800000">
            <a:off x="4037813" y="3284984"/>
            <a:ext cx="1008112" cy="288032"/>
          </a:xfrm>
          <a:prstGeom prst="triangle">
            <a:avLst/>
          </a:prstGeom>
          <a:solidFill>
            <a:schemeClr val="tx1">
              <a:lumMod val="75000"/>
              <a:lumOff val="25000"/>
            </a:schemeClr>
          </a:solidFill>
          <a:ln w="25400" cap="flat" cmpd="sng" algn="ctr">
            <a:solidFill>
              <a:schemeClr val="accent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Arial"/>
              <a:ea typeface="ＭＳ Ｐゴシック"/>
              <a:cs typeface="+mn-cs"/>
            </a:endParaRPr>
          </a:p>
        </p:txBody>
      </p:sp>
    </p:spTree>
    <p:extLst>
      <p:ext uri="{BB962C8B-B14F-4D97-AF65-F5344CB8AC3E}">
        <p14:creationId xmlns:p14="http://schemas.microsoft.com/office/powerpoint/2010/main" val="12536006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図 4" descr="3Flogomar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86725" y="19050"/>
            <a:ext cx="10572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3" name="フッター プレースホルダー 3"/>
          <p:cNvSpPr>
            <a:spLocks noGrp="1"/>
          </p:cNvSpPr>
          <p:nvPr>
            <p:ph type="ftr" sz="quarter" idx="11"/>
          </p:nvPr>
        </p:nvSpPr>
        <p:spPr bwMode="auto">
          <a:xfrm>
            <a:off x="971550" y="6453188"/>
            <a:ext cx="7237413"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kumimoji="0" lang="ja-JP" altLang="en-US" sz="1200" dirty="0" smtClean="0">
                <a:solidFill>
                  <a:srgbClr val="A6A6A6"/>
                </a:solidFill>
                <a:latin typeface="Arial" panose="020B0604020202020204" pitchFamily="34" charset="0"/>
              </a:rPr>
              <a:t>取扱注意　ふくしま応援企業ネットワーク関係者限り　ふくしま応援企業ネットワーク事務局　</a:t>
            </a:r>
            <a:r>
              <a:rPr kumimoji="0" lang="en-US" altLang="ja-JP" sz="1200" dirty="0" smtClean="0">
                <a:solidFill>
                  <a:srgbClr val="A6A6A6"/>
                </a:solidFill>
                <a:latin typeface="Arial" panose="020B0604020202020204" pitchFamily="34" charset="0"/>
              </a:rPr>
              <a:t>2020.6</a:t>
            </a:r>
          </a:p>
        </p:txBody>
      </p:sp>
      <p:sp>
        <p:nvSpPr>
          <p:cNvPr id="20484" name="タイトル 1"/>
          <p:cNvSpPr txBox="1">
            <a:spLocks/>
          </p:cNvSpPr>
          <p:nvPr/>
        </p:nvSpPr>
        <p:spPr bwMode="auto">
          <a:xfrm>
            <a:off x="0" y="0"/>
            <a:ext cx="8458200"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514350" indent="-1714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857250" indent="-17145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200150" indent="-17145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1543050" indent="-17145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000250" indent="-17145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457450" indent="-17145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2914650" indent="-17145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371850" indent="-17145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2400" b="1" dirty="0" smtClean="0">
                <a:solidFill>
                  <a:srgbClr val="000000"/>
                </a:solidFill>
                <a:latin typeface="Meiryo UI" panose="020B0604030504040204" pitchFamily="50" charset="-128"/>
                <a:ea typeface="Meiryo UI" panose="020B0604030504040204" pitchFamily="50" charset="-128"/>
              </a:rPr>
              <a:t>【</a:t>
            </a:r>
            <a:r>
              <a:rPr lang="ja-JP" altLang="en-US" sz="2400" b="1" dirty="0" smtClean="0">
                <a:solidFill>
                  <a:srgbClr val="000000"/>
                </a:solidFill>
                <a:latin typeface="Meiryo UI" panose="020B0604030504040204" pitchFamily="50" charset="-128"/>
                <a:ea typeface="Meiryo UI" panose="020B0604030504040204" pitchFamily="50" charset="-128"/>
              </a:rPr>
              <a:t>参考</a:t>
            </a:r>
            <a:r>
              <a:rPr lang="en-US" altLang="ja-JP" sz="2400" b="1" dirty="0" smtClean="0">
                <a:solidFill>
                  <a:srgbClr val="000000"/>
                </a:solidFill>
                <a:latin typeface="Meiryo UI" panose="020B0604030504040204" pitchFamily="50" charset="-128"/>
                <a:ea typeface="Meiryo UI" panose="020B0604030504040204" pitchFamily="50" charset="-128"/>
              </a:rPr>
              <a:t>】</a:t>
            </a:r>
            <a:r>
              <a:rPr lang="ja-JP" altLang="en-US" sz="2400" b="1" dirty="0" smtClean="0">
                <a:solidFill>
                  <a:srgbClr val="000000"/>
                </a:solidFill>
                <a:latin typeface="Meiryo UI" panose="020B0604030504040204" pitchFamily="50" charset="-128"/>
                <a:ea typeface="Meiryo UI" panose="020B0604030504040204" pitchFamily="50" charset="-128"/>
              </a:rPr>
              <a:t>全体行事（ベース活動）の</a:t>
            </a:r>
            <a:r>
              <a:rPr lang="ja-JP" altLang="en-US" sz="2400" b="1" dirty="0">
                <a:solidFill>
                  <a:srgbClr val="000000"/>
                </a:solidFill>
                <a:latin typeface="Meiryo UI" panose="020B0604030504040204" pitchFamily="50" charset="-128"/>
                <a:ea typeface="Meiryo UI" panose="020B0604030504040204" pitchFamily="50" charset="-128"/>
              </a:rPr>
              <a:t>計画変更スケジュール</a:t>
            </a:r>
          </a:p>
        </p:txBody>
      </p:sp>
      <p:graphicFrame>
        <p:nvGraphicFramePr>
          <p:cNvPr id="8" name="表 7"/>
          <p:cNvGraphicFramePr>
            <a:graphicFrameLocks noGrp="1"/>
          </p:cNvGraphicFramePr>
          <p:nvPr>
            <p:extLst>
              <p:ext uri="{D42A27DB-BD31-4B8C-83A1-F6EECF244321}">
                <p14:modId xmlns:p14="http://schemas.microsoft.com/office/powerpoint/2010/main" val="4072669712"/>
              </p:ext>
            </p:extLst>
          </p:nvPr>
        </p:nvGraphicFramePr>
        <p:xfrm>
          <a:off x="-9525" y="604208"/>
          <a:ext cx="9189557" cy="6173164"/>
        </p:xfrm>
        <a:graphic>
          <a:graphicData uri="http://schemas.openxmlformats.org/drawingml/2006/table">
            <a:tbl>
              <a:tblPr firstRow="1" bandRow="1"/>
              <a:tblGrid>
                <a:gridCol w="600458"/>
                <a:gridCol w="805160"/>
                <a:gridCol w="682339"/>
                <a:gridCol w="765376"/>
                <a:gridCol w="2016224"/>
                <a:gridCol w="360000"/>
                <a:gridCol w="360000"/>
                <a:gridCol w="360000"/>
                <a:gridCol w="360000"/>
                <a:gridCol w="360000"/>
                <a:gridCol w="360000"/>
                <a:gridCol w="360000"/>
                <a:gridCol w="360000"/>
                <a:gridCol w="360000"/>
                <a:gridCol w="360000"/>
                <a:gridCol w="360000"/>
                <a:gridCol w="360000"/>
              </a:tblGrid>
              <a:tr h="335313">
                <a:tc gridSpan="3">
                  <a:txBody>
                    <a:bodyPr/>
                    <a:lstStyle>
                      <a:lvl1pPr marL="0" algn="l" defTabSz="914400" rtl="0" eaLnBrk="1" latinLnBrk="0" hangingPunct="1">
                        <a:defRPr kumimoji="1" sz="1800" b="1" kern="1200">
                          <a:solidFill>
                            <a:schemeClr val="lt1"/>
                          </a:solidFill>
                          <a:latin typeface="Century Gothic" panose="020F0302020204030204"/>
                        </a:defRPr>
                      </a:lvl1pPr>
                      <a:lvl2pPr marL="457200" algn="l" defTabSz="914400" rtl="0" eaLnBrk="1" latinLnBrk="0" hangingPunct="1">
                        <a:defRPr kumimoji="1" sz="1800" b="1" kern="1200">
                          <a:solidFill>
                            <a:schemeClr val="lt1"/>
                          </a:solidFill>
                          <a:latin typeface="Century Gothic" panose="020F0302020204030204"/>
                        </a:defRPr>
                      </a:lvl2pPr>
                      <a:lvl3pPr marL="914400" algn="l" defTabSz="914400" rtl="0" eaLnBrk="1" latinLnBrk="0" hangingPunct="1">
                        <a:defRPr kumimoji="1" sz="1800" b="1" kern="1200">
                          <a:solidFill>
                            <a:schemeClr val="lt1"/>
                          </a:solidFill>
                          <a:latin typeface="Century Gothic" panose="020F0302020204030204"/>
                        </a:defRPr>
                      </a:lvl3pPr>
                      <a:lvl4pPr marL="1371600" algn="l" defTabSz="914400" rtl="0" eaLnBrk="1" latinLnBrk="0" hangingPunct="1">
                        <a:defRPr kumimoji="1" sz="1800" b="1" kern="1200">
                          <a:solidFill>
                            <a:schemeClr val="lt1"/>
                          </a:solidFill>
                          <a:latin typeface="Century Gothic" panose="020F0302020204030204"/>
                        </a:defRPr>
                      </a:lvl4pPr>
                      <a:lvl5pPr marL="1828800" algn="l" defTabSz="914400" rtl="0" eaLnBrk="1" latinLnBrk="0" hangingPunct="1">
                        <a:defRPr kumimoji="1" sz="1800" b="1" kern="1200">
                          <a:solidFill>
                            <a:schemeClr val="lt1"/>
                          </a:solidFill>
                          <a:latin typeface="Century Gothic" panose="020F0302020204030204"/>
                        </a:defRPr>
                      </a:lvl5pPr>
                      <a:lvl6pPr marL="2286000" algn="l" defTabSz="914400" rtl="0" eaLnBrk="1" latinLnBrk="0" hangingPunct="1">
                        <a:defRPr kumimoji="1" sz="1800" b="1" kern="1200">
                          <a:solidFill>
                            <a:schemeClr val="lt1"/>
                          </a:solidFill>
                          <a:latin typeface="Century Gothic" panose="020F0302020204030204"/>
                        </a:defRPr>
                      </a:lvl6pPr>
                      <a:lvl7pPr marL="2743200" algn="l" defTabSz="914400" rtl="0" eaLnBrk="1" latinLnBrk="0" hangingPunct="1">
                        <a:defRPr kumimoji="1" sz="1800" b="1" kern="1200">
                          <a:solidFill>
                            <a:schemeClr val="lt1"/>
                          </a:solidFill>
                          <a:latin typeface="Century Gothic" panose="020F0302020204030204"/>
                        </a:defRPr>
                      </a:lvl7pPr>
                      <a:lvl8pPr marL="3200400" algn="l" defTabSz="914400" rtl="0" eaLnBrk="1" latinLnBrk="0" hangingPunct="1">
                        <a:defRPr kumimoji="1" sz="1800" b="1" kern="1200">
                          <a:solidFill>
                            <a:schemeClr val="lt1"/>
                          </a:solidFill>
                          <a:latin typeface="Century Gothic" panose="020F0302020204030204"/>
                        </a:defRPr>
                      </a:lvl8pPr>
                      <a:lvl9pPr marL="3657600" algn="l" defTabSz="914400" rtl="0" eaLnBrk="1" latinLnBrk="0" hangingPunct="1">
                        <a:defRPr kumimoji="1" sz="1800" b="1" kern="1200">
                          <a:solidFill>
                            <a:schemeClr val="lt1"/>
                          </a:solidFill>
                          <a:latin typeface="Century Gothic" panose="020F0302020204030204"/>
                        </a:defRPr>
                      </a:lvl9pPr>
                    </a:lstStyle>
                    <a:p>
                      <a:pPr algn="ctr"/>
                      <a:r>
                        <a:rPr kumimoji="1" lang="ja-JP" altLang="en-US" sz="1600" dirty="0">
                          <a:latin typeface="Meiryo UI" panose="020B0604030504040204" pitchFamily="50" charset="-128"/>
                          <a:ea typeface="Meiryo UI" panose="020B0604030504040204" pitchFamily="50" charset="-128"/>
                        </a:rPr>
                        <a:t>活動項目</a:t>
                      </a:r>
                    </a:p>
                  </a:txBody>
                  <a:tcPr marL="91425" marR="91425" marT="45722" marB="45722"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hMerge="1">
                  <a:txBody>
                    <a:bodyPr/>
                    <a:lstStyle/>
                    <a:p>
                      <a:endParaRPr kumimoji="1" lang="ja-JP" altLang="en-US"/>
                    </a:p>
                  </a:txBody>
                  <a:tcPr/>
                </a:tc>
                <a:tc hMerge="1">
                  <a:txBody>
                    <a:bodyPr/>
                    <a:lstStyle>
                      <a:lvl1pPr marL="0" algn="l" defTabSz="914400" rtl="0" eaLnBrk="1" latinLnBrk="0" hangingPunct="1">
                        <a:defRPr kumimoji="1" sz="1800" b="1" kern="1200">
                          <a:solidFill>
                            <a:schemeClr val="lt1"/>
                          </a:solidFill>
                          <a:latin typeface="Century Gothic" panose="020F0302020204030204"/>
                        </a:defRPr>
                      </a:lvl1pPr>
                      <a:lvl2pPr marL="457200" algn="l" defTabSz="914400" rtl="0" eaLnBrk="1" latinLnBrk="0" hangingPunct="1">
                        <a:defRPr kumimoji="1" sz="1800" b="1" kern="1200">
                          <a:solidFill>
                            <a:schemeClr val="lt1"/>
                          </a:solidFill>
                          <a:latin typeface="Century Gothic" panose="020F0302020204030204"/>
                        </a:defRPr>
                      </a:lvl2pPr>
                      <a:lvl3pPr marL="914400" algn="l" defTabSz="914400" rtl="0" eaLnBrk="1" latinLnBrk="0" hangingPunct="1">
                        <a:defRPr kumimoji="1" sz="1800" b="1" kern="1200">
                          <a:solidFill>
                            <a:schemeClr val="lt1"/>
                          </a:solidFill>
                          <a:latin typeface="Century Gothic" panose="020F0302020204030204"/>
                        </a:defRPr>
                      </a:lvl3pPr>
                      <a:lvl4pPr marL="1371600" algn="l" defTabSz="914400" rtl="0" eaLnBrk="1" latinLnBrk="0" hangingPunct="1">
                        <a:defRPr kumimoji="1" sz="1800" b="1" kern="1200">
                          <a:solidFill>
                            <a:schemeClr val="lt1"/>
                          </a:solidFill>
                          <a:latin typeface="Century Gothic" panose="020F0302020204030204"/>
                        </a:defRPr>
                      </a:lvl4pPr>
                      <a:lvl5pPr marL="1828800" algn="l" defTabSz="914400" rtl="0" eaLnBrk="1" latinLnBrk="0" hangingPunct="1">
                        <a:defRPr kumimoji="1" sz="1800" b="1" kern="1200">
                          <a:solidFill>
                            <a:schemeClr val="lt1"/>
                          </a:solidFill>
                          <a:latin typeface="Century Gothic" panose="020F0302020204030204"/>
                        </a:defRPr>
                      </a:lvl5pPr>
                      <a:lvl6pPr marL="2286000" algn="l" defTabSz="914400" rtl="0" eaLnBrk="1" latinLnBrk="0" hangingPunct="1">
                        <a:defRPr kumimoji="1" sz="1800" b="1" kern="1200">
                          <a:solidFill>
                            <a:schemeClr val="lt1"/>
                          </a:solidFill>
                          <a:latin typeface="Century Gothic" panose="020F0302020204030204"/>
                        </a:defRPr>
                      </a:lvl6pPr>
                      <a:lvl7pPr marL="2743200" algn="l" defTabSz="914400" rtl="0" eaLnBrk="1" latinLnBrk="0" hangingPunct="1">
                        <a:defRPr kumimoji="1" sz="1800" b="1" kern="1200">
                          <a:solidFill>
                            <a:schemeClr val="lt1"/>
                          </a:solidFill>
                          <a:latin typeface="Century Gothic" panose="020F0302020204030204"/>
                        </a:defRPr>
                      </a:lvl7pPr>
                      <a:lvl8pPr marL="3200400" algn="l" defTabSz="914400" rtl="0" eaLnBrk="1" latinLnBrk="0" hangingPunct="1">
                        <a:defRPr kumimoji="1" sz="1800" b="1" kern="1200">
                          <a:solidFill>
                            <a:schemeClr val="lt1"/>
                          </a:solidFill>
                          <a:latin typeface="Century Gothic" panose="020F0302020204030204"/>
                        </a:defRPr>
                      </a:lvl8pPr>
                      <a:lvl9pPr marL="3657600" algn="l" defTabSz="914400" rtl="0" eaLnBrk="1" latinLnBrk="0" hangingPunct="1">
                        <a:defRPr kumimoji="1" sz="1800" b="1" kern="1200">
                          <a:solidFill>
                            <a:schemeClr val="lt1"/>
                          </a:solidFill>
                          <a:latin typeface="Century Gothic" panose="020F0302020204030204"/>
                        </a:defRPr>
                      </a:lvl9pPr>
                    </a:lstStyle>
                    <a:p>
                      <a:pPr algn="ct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L="91432" marR="91432" marT="45719" marB="45719"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70C0"/>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開催月</a:t>
                      </a:r>
                    </a:p>
                  </a:txBody>
                  <a:tcPr marL="91425" marR="91425" marT="45722" marB="45722"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開催方式</a:t>
                      </a:r>
                    </a:p>
                  </a:txBody>
                  <a:tcPr marL="91425" marR="91425" marT="45722" marB="45722" anchor="ct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lvl1pPr marL="0" algn="l" defTabSz="914400" rtl="0" eaLnBrk="1" latinLnBrk="0" hangingPunct="1">
                        <a:defRPr kumimoji="1" sz="1800" b="1" kern="1200">
                          <a:solidFill>
                            <a:schemeClr val="lt1"/>
                          </a:solidFill>
                          <a:latin typeface="Century Gothic" panose="020F0302020204030204"/>
                        </a:defRPr>
                      </a:lvl1pPr>
                      <a:lvl2pPr marL="457200" algn="l" defTabSz="914400" rtl="0" eaLnBrk="1" latinLnBrk="0" hangingPunct="1">
                        <a:defRPr kumimoji="1" sz="1800" b="1" kern="1200">
                          <a:solidFill>
                            <a:schemeClr val="lt1"/>
                          </a:solidFill>
                          <a:latin typeface="Century Gothic" panose="020F0302020204030204"/>
                        </a:defRPr>
                      </a:lvl2pPr>
                      <a:lvl3pPr marL="914400" algn="l" defTabSz="914400" rtl="0" eaLnBrk="1" latinLnBrk="0" hangingPunct="1">
                        <a:defRPr kumimoji="1" sz="1800" b="1" kern="1200">
                          <a:solidFill>
                            <a:schemeClr val="lt1"/>
                          </a:solidFill>
                          <a:latin typeface="Century Gothic" panose="020F0302020204030204"/>
                        </a:defRPr>
                      </a:lvl3pPr>
                      <a:lvl4pPr marL="1371600" algn="l" defTabSz="914400" rtl="0" eaLnBrk="1" latinLnBrk="0" hangingPunct="1">
                        <a:defRPr kumimoji="1" sz="1800" b="1" kern="1200">
                          <a:solidFill>
                            <a:schemeClr val="lt1"/>
                          </a:solidFill>
                          <a:latin typeface="Century Gothic" panose="020F0302020204030204"/>
                        </a:defRPr>
                      </a:lvl4pPr>
                      <a:lvl5pPr marL="1828800" algn="l" defTabSz="914400" rtl="0" eaLnBrk="1" latinLnBrk="0" hangingPunct="1">
                        <a:defRPr kumimoji="1" sz="1800" b="1" kern="1200">
                          <a:solidFill>
                            <a:schemeClr val="lt1"/>
                          </a:solidFill>
                          <a:latin typeface="Century Gothic" panose="020F0302020204030204"/>
                        </a:defRPr>
                      </a:lvl5pPr>
                      <a:lvl6pPr marL="2286000" algn="l" defTabSz="914400" rtl="0" eaLnBrk="1" latinLnBrk="0" hangingPunct="1">
                        <a:defRPr kumimoji="1" sz="1800" b="1" kern="1200">
                          <a:solidFill>
                            <a:schemeClr val="lt1"/>
                          </a:solidFill>
                          <a:latin typeface="Century Gothic" panose="020F0302020204030204"/>
                        </a:defRPr>
                      </a:lvl6pPr>
                      <a:lvl7pPr marL="2743200" algn="l" defTabSz="914400" rtl="0" eaLnBrk="1" latinLnBrk="0" hangingPunct="1">
                        <a:defRPr kumimoji="1" sz="1800" b="1" kern="1200">
                          <a:solidFill>
                            <a:schemeClr val="lt1"/>
                          </a:solidFill>
                          <a:latin typeface="Century Gothic" panose="020F0302020204030204"/>
                        </a:defRPr>
                      </a:lvl7pPr>
                      <a:lvl8pPr marL="3200400" algn="l" defTabSz="914400" rtl="0" eaLnBrk="1" latinLnBrk="0" hangingPunct="1">
                        <a:defRPr kumimoji="1" sz="1800" b="1" kern="1200">
                          <a:solidFill>
                            <a:schemeClr val="lt1"/>
                          </a:solidFill>
                          <a:latin typeface="Century Gothic" panose="020F0302020204030204"/>
                        </a:defRPr>
                      </a:lvl8pPr>
                      <a:lvl9pPr marL="3657600" algn="l" defTabSz="914400" rtl="0" eaLnBrk="1" latinLnBrk="0" hangingPunct="1">
                        <a:defRPr kumimoji="1" sz="1800" b="1" kern="1200">
                          <a:solidFill>
                            <a:schemeClr val="lt1"/>
                          </a:solidFill>
                          <a:latin typeface="Century Gothic" panose="020F0302020204030204"/>
                        </a:defRPr>
                      </a:lvl9pPr>
                    </a:lstStyle>
                    <a:p>
                      <a:pPr algn="ctr"/>
                      <a:r>
                        <a:rPr kumimoji="1" lang="en-US" altLang="ja-JP" sz="1400" dirty="0"/>
                        <a:t>4</a:t>
                      </a:r>
                      <a:endParaRPr kumimoji="1" lang="ja-JP" altLang="en-US" sz="1400" dirty="0"/>
                    </a:p>
                  </a:txBody>
                  <a:tcPr marL="91425" marR="91425" marT="45722" marB="45722" anchor="ctr">
                    <a:lnL w="12700" cap="flat" cmpd="sng" algn="ctr">
                      <a:solidFill>
                        <a:srgbClr val="FFFFFF"/>
                      </a:solidFill>
                      <a:prstDash val="solid"/>
                      <a:round/>
                      <a:headEnd type="none" w="med" len="med"/>
                      <a:tailEnd type="none" w="med" len="med"/>
                    </a:lnL>
                    <a:lnR w="12700" cmpd="sng">
                      <a:solidFill>
                        <a:srgbClr val="FFFFFF"/>
                      </a:solidFill>
                    </a:lnR>
                    <a:lnT w="12700" cmpd="sng">
                      <a:solidFill>
                        <a:srgbClr val="FFFFFF"/>
                      </a:solidFill>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0000">
                        <a:lumMod val="65000"/>
                        <a:lumOff val="35000"/>
                      </a:srgbClr>
                    </a:solidFill>
                  </a:tcPr>
                </a:tc>
                <a:tc>
                  <a:txBody>
                    <a:bodyPr/>
                    <a:lstStyle>
                      <a:lvl1pPr marL="0" algn="l" defTabSz="914400" rtl="0" eaLnBrk="1" latinLnBrk="0" hangingPunct="1">
                        <a:defRPr kumimoji="1" sz="1800" b="1" kern="1200">
                          <a:solidFill>
                            <a:schemeClr val="lt1"/>
                          </a:solidFill>
                          <a:latin typeface="Century Gothic" panose="020F0302020204030204"/>
                        </a:defRPr>
                      </a:lvl1pPr>
                      <a:lvl2pPr marL="457200" algn="l" defTabSz="914400" rtl="0" eaLnBrk="1" latinLnBrk="0" hangingPunct="1">
                        <a:defRPr kumimoji="1" sz="1800" b="1" kern="1200">
                          <a:solidFill>
                            <a:schemeClr val="lt1"/>
                          </a:solidFill>
                          <a:latin typeface="Century Gothic" panose="020F0302020204030204"/>
                        </a:defRPr>
                      </a:lvl2pPr>
                      <a:lvl3pPr marL="914400" algn="l" defTabSz="914400" rtl="0" eaLnBrk="1" latinLnBrk="0" hangingPunct="1">
                        <a:defRPr kumimoji="1" sz="1800" b="1" kern="1200">
                          <a:solidFill>
                            <a:schemeClr val="lt1"/>
                          </a:solidFill>
                          <a:latin typeface="Century Gothic" panose="020F0302020204030204"/>
                        </a:defRPr>
                      </a:lvl3pPr>
                      <a:lvl4pPr marL="1371600" algn="l" defTabSz="914400" rtl="0" eaLnBrk="1" latinLnBrk="0" hangingPunct="1">
                        <a:defRPr kumimoji="1" sz="1800" b="1" kern="1200">
                          <a:solidFill>
                            <a:schemeClr val="lt1"/>
                          </a:solidFill>
                          <a:latin typeface="Century Gothic" panose="020F0302020204030204"/>
                        </a:defRPr>
                      </a:lvl4pPr>
                      <a:lvl5pPr marL="1828800" algn="l" defTabSz="914400" rtl="0" eaLnBrk="1" latinLnBrk="0" hangingPunct="1">
                        <a:defRPr kumimoji="1" sz="1800" b="1" kern="1200">
                          <a:solidFill>
                            <a:schemeClr val="lt1"/>
                          </a:solidFill>
                          <a:latin typeface="Century Gothic" panose="020F0302020204030204"/>
                        </a:defRPr>
                      </a:lvl5pPr>
                      <a:lvl6pPr marL="2286000" algn="l" defTabSz="914400" rtl="0" eaLnBrk="1" latinLnBrk="0" hangingPunct="1">
                        <a:defRPr kumimoji="1" sz="1800" b="1" kern="1200">
                          <a:solidFill>
                            <a:schemeClr val="lt1"/>
                          </a:solidFill>
                          <a:latin typeface="Century Gothic" panose="020F0302020204030204"/>
                        </a:defRPr>
                      </a:lvl6pPr>
                      <a:lvl7pPr marL="2743200" algn="l" defTabSz="914400" rtl="0" eaLnBrk="1" latinLnBrk="0" hangingPunct="1">
                        <a:defRPr kumimoji="1" sz="1800" b="1" kern="1200">
                          <a:solidFill>
                            <a:schemeClr val="lt1"/>
                          </a:solidFill>
                          <a:latin typeface="Century Gothic" panose="020F0302020204030204"/>
                        </a:defRPr>
                      </a:lvl7pPr>
                      <a:lvl8pPr marL="3200400" algn="l" defTabSz="914400" rtl="0" eaLnBrk="1" latinLnBrk="0" hangingPunct="1">
                        <a:defRPr kumimoji="1" sz="1800" b="1" kern="1200">
                          <a:solidFill>
                            <a:schemeClr val="lt1"/>
                          </a:solidFill>
                          <a:latin typeface="Century Gothic" panose="020F0302020204030204"/>
                        </a:defRPr>
                      </a:lvl8pPr>
                      <a:lvl9pPr marL="3657600" algn="l" defTabSz="914400" rtl="0" eaLnBrk="1" latinLnBrk="0" hangingPunct="1">
                        <a:defRPr kumimoji="1" sz="1800" b="1" kern="1200">
                          <a:solidFill>
                            <a:schemeClr val="lt1"/>
                          </a:solidFill>
                          <a:latin typeface="Century Gothic" panose="020F0302020204030204"/>
                        </a:defRPr>
                      </a:lvl9pPr>
                    </a:lstStyle>
                    <a:p>
                      <a:pPr algn="ctr"/>
                      <a:r>
                        <a:rPr kumimoji="1" lang="en-US" altLang="ja-JP" sz="1400" dirty="0"/>
                        <a:t>5</a:t>
                      </a:r>
                      <a:endParaRPr kumimoji="1" lang="ja-JP" altLang="en-US" sz="1400" dirty="0"/>
                    </a:p>
                  </a:txBody>
                  <a:tcPr marL="91425" marR="91425" marT="45722" marB="45722" anchor="ctr">
                    <a:lnL w="12700" cmpd="sng">
                      <a:solidFill>
                        <a:srgbClr val="FFFFFF"/>
                      </a:solidFill>
                    </a:lnL>
                    <a:lnR w="12700" cmpd="sng">
                      <a:solidFill>
                        <a:srgbClr val="FFFFFF"/>
                      </a:solidFill>
                    </a:lnR>
                    <a:lnT w="12700" cmpd="sng">
                      <a:solidFill>
                        <a:srgbClr val="FFFFFF"/>
                      </a:solidFill>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0000">
                        <a:lumMod val="65000"/>
                        <a:lumOff val="35000"/>
                      </a:srgbClr>
                    </a:solidFill>
                  </a:tcPr>
                </a:tc>
                <a:tc>
                  <a:txBody>
                    <a:bodyPr/>
                    <a:lstStyle>
                      <a:lvl1pPr marL="0" algn="l" defTabSz="914400" rtl="0" eaLnBrk="1" latinLnBrk="0" hangingPunct="1">
                        <a:defRPr kumimoji="1" sz="1800" b="1" kern="1200">
                          <a:solidFill>
                            <a:schemeClr val="lt1"/>
                          </a:solidFill>
                          <a:latin typeface="Century Gothic" panose="020F0302020204030204"/>
                        </a:defRPr>
                      </a:lvl1pPr>
                      <a:lvl2pPr marL="457200" algn="l" defTabSz="914400" rtl="0" eaLnBrk="1" latinLnBrk="0" hangingPunct="1">
                        <a:defRPr kumimoji="1" sz="1800" b="1" kern="1200">
                          <a:solidFill>
                            <a:schemeClr val="lt1"/>
                          </a:solidFill>
                          <a:latin typeface="Century Gothic" panose="020F0302020204030204"/>
                        </a:defRPr>
                      </a:lvl2pPr>
                      <a:lvl3pPr marL="914400" algn="l" defTabSz="914400" rtl="0" eaLnBrk="1" latinLnBrk="0" hangingPunct="1">
                        <a:defRPr kumimoji="1" sz="1800" b="1" kern="1200">
                          <a:solidFill>
                            <a:schemeClr val="lt1"/>
                          </a:solidFill>
                          <a:latin typeface="Century Gothic" panose="020F0302020204030204"/>
                        </a:defRPr>
                      </a:lvl3pPr>
                      <a:lvl4pPr marL="1371600" algn="l" defTabSz="914400" rtl="0" eaLnBrk="1" latinLnBrk="0" hangingPunct="1">
                        <a:defRPr kumimoji="1" sz="1800" b="1" kern="1200">
                          <a:solidFill>
                            <a:schemeClr val="lt1"/>
                          </a:solidFill>
                          <a:latin typeface="Century Gothic" panose="020F0302020204030204"/>
                        </a:defRPr>
                      </a:lvl4pPr>
                      <a:lvl5pPr marL="1828800" algn="l" defTabSz="914400" rtl="0" eaLnBrk="1" latinLnBrk="0" hangingPunct="1">
                        <a:defRPr kumimoji="1" sz="1800" b="1" kern="1200">
                          <a:solidFill>
                            <a:schemeClr val="lt1"/>
                          </a:solidFill>
                          <a:latin typeface="Century Gothic" panose="020F0302020204030204"/>
                        </a:defRPr>
                      </a:lvl5pPr>
                      <a:lvl6pPr marL="2286000" algn="l" defTabSz="914400" rtl="0" eaLnBrk="1" latinLnBrk="0" hangingPunct="1">
                        <a:defRPr kumimoji="1" sz="1800" b="1" kern="1200">
                          <a:solidFill>
                            <a:schemeClr val="lt1"/>
                          </a:solidFill>
                          <a:latin typeface="Century Gothic" panose="020F0302020204030204"/>
                        </a:defRPr>
                      </a:lvl6pPr>
                      <a:lvl7pPr marL="2743200" algn="l" defTabSz="914400" rtl="0" eaLnBrk="1" latinLnBrk="0" hangingPunct="1">
                        <a:defRPr kumimoji="1" sz="1800" b="1" kern="1200">
                          <a:solidFill>
                            <a:schemeClr val="lt1"/>
                          </a:solidFill>
                          <a:latin typeface="Century Gothic" panose="020F0302020204030204"/>
                        </a:defRPr>
                      </a:lvl7pPr>
                      <a:lvl8pPr marL="3200400" algn="l" defTabSz="914400" rtl="0" eaLnBrk="1" latinLnBrk="0" hangingPunct="1">
                        <a:defRPr kumimoji="1" sz="1800" b="1" kern="1200">
                          <a:solidFill>
                            <a:schemeClr val="lt1"/>
                          </a:solidFill>
                          <a:latin typeface="Century Gothic" panose="020F0302020204030204"/>
                        </a:defRPr>
                      </a:lvl8pPr>
                      <a:lvl9pPr marL="3657600" algn="l" defTabSz="914400" rtl="0" eaLnBrk="1" latinLnBrk="0" hangingPunct="1">
                        <a:defRPr kumimoji="1" sz="1800" b="1" kern="1200">
                          <a:solidFill>
                            <a:schemeClr val="lt1"/>
                          </a:solidFill>
                          <a:latin typeface="Century Gothic" panose="020F0302020204030204"/>
                        </a:defRPr>
                      </a:lvl9pPr>
                    </a:lstStyle>
                    <a:p>
                      <a:pPr algn="ctr"/>
                      <a:r>
                        <a:rPr kumimoji="1" lang="en-US" altLang="ja-JP" sz="1400" dirty="0"/>
                        <a:t>6</a:t>
                      </a:r>
                      <a:endParaRPr kumimoji="1" lang="ja-JP" altLang="en-US" sz="1400" dirty="0"/>
                    </a:p>
                  </a:txBody>
                  <a:tcPr marL="91425" marR="91425" marT="45722" marB="45722" anchor="ctr">
                    <a:lnL w="12700" cmpd="sng">
                      <a:solidFill>
                        <a:srgbClr val="FFFFFF"/>
                      </a:solidFill>
                    </a:lnL>
                    <a:lnR w="12700" cmpd="sng">
                      <a:solidFill>
                        <a:srgbClr val="FFFFFF"/>
                      </a:solidFill>
                    </a:lnR>
                    <a:lnT w="12700" cmpd="sng">
                      <a:solidFill>
                        <a:srgbClr val="FFFFFF"/>
                      </a:solidFill>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0000">
                        <a:lumMod val="65000"/>
                        <a:lumOff val="35000"/>
                      </a:srgbClr>
                    </a:solidFill>
                  </a:tcPr>
                </a:tc>
                <a:tc>
                  <a:txBody>
                    <a:bodyPr/>
                    <a:lstStyle>
                      <a:lvl1pPr marL="0" algn="l" defTabSz="914400" rtl="0" eaLnBrk="1" latinLnBrk="0" hangingPunct="1">
                        <a:defRPr kumimoji="1" sz="1800" b="1" kern="1200">
                          <a:solidFill>
                            <a:schemeClr val="lt1"/>
                          </a:solidFill>
                          <a:latin typeface="Century Gothic" panose="020F0302020204030204"/>
                        </a:defRPr>
                      </a:lvl1pPr>
                      <a:lvl2pPr marL="457200" algn="l" defTabSz="914400" rtl="0" eaLnBrk="1" latinLnBrk="0" hangingPunct="1">
                        <a:defRPr kumimoji="1" sz="1800" b="1" kern="1200">
                          <a:solidFill>
                            <a:schemeClr val="lt1"/>
                          </a:solidFill>
                          <a:latin typeface="Century Gothic" panose="020F0302020204030204"/>
                        </a:defRPr>
                      </a:lvl2pPr>
                      <a:lvl3pPr marL="914400" algn="l" defTabSz="914400" rtl="0" eaLnBrk="1" latinLnBrk="0" hangingPunct="1">
                        <a:defRPr kumimoji="1" sz="1800" b="1" kern="1200">
                          <a:solidFill>
                            <a:schemeClr val="lt1"/>
                          </a:solidFill>
                          <a:latin typeface="Century Gothic" panose="020F0302020204030204"/>
                        </a:defRPr>
                      </a:lvl3pPr>
                      <a:lvl4pPr marL="1371600" algn="l" defTabSz="914400" rtl="0" eaLnBrk="1" latinLnBrk="0" hangingPunct="1">
                        <a:defRPr kumimoji="1" sz="1800" b="1" kern="1200">
                          <a:solidFill>
                            <a:schemeClr val="lt1"/>
                          </a:solidFill>
                          <a:latin typeface="Century Gothic" panose="020F0302020204030204"/>
                        </a:defRPr>
                      </a:lvl4pPr>
                      <a:lvl5pPr marL="1828800" algn="l" defTabSz="914400" rtl="0" eaLnBrk="1" latinLnBrk="0" hangingPunct="1">
                        <a:defRPr kumimoji="1" sz="1800" b="1" kern="1200">
                          <a:solidFill>
                            <a:schemeClr val="lt1"/>
                          </a:solidFill>
                          <a:latin typeface="Century Gothic" panose="020F0302020204030204"/>
                        </a:defRPr>
                      </a:lvl5pPr>
                      <a:lvl6pPr marL="2286000" algn="l" defTabSz="914400" rtl="0" eaLnBrk="1" latinLnBrk="0" hangingPunct="1">
                        <a:defRPr kumimoji="1" sz="1800" b="1" kern="1200">
                          <a:solidFill>
                            <a:schemeClr val="lt1"/>
                          </a:solidFill>
                          <a:latin typeface="Century Gothic" panose="020F0302020204030204"/>
                        </a:defRPr>
                      </a:lvl6pPr>
                      <a:lvl7pPr marL="2743200" algn="l" defTabSz="914400" rtl="0" eaLnBrk="1" latinLnBrk="0" hangingPunct="1">
                        <a:defRPr kumimoji="1" sz="1800" b="1" kern="1200">
                          <a:solidFill>
                            <a:schemeClr val="lt1"/>
                          </a:solidFill>
                          <a:latin typeface="Century Gothic" panose="020F0302020204030204"/>
                        </a:defRPr>
                      </a:lvl7pPr>
                      <a:lvl8pPr marL="3200400" algn="l" defTabSz="914400" rtl="0" eaLnBrk="1" latinLnBrk="0" hangingPunct="1">
                        <a:defRPr kumimoji="1" sz="1800" b="1" kern="1200">
                          <a:solidFill>
                            <a:schemeClr val="lt1"/>
                          </a:solidFill>
                          <a:latin typeface="Century Gothic" panose="020F0302020204030204"/>
                        </a:defRPr>
                      </a:lvl8pPr>
                      <a:lvl9pPr marL="3657600" algn="l" defTabSz="914400" rtl="0" eaLnBrk="1" latinLnBrk="0" hangingPunct="1">
                        <a:defRPr kumimoji="1" sz="1800" b="1" kern="1200">
                          <a:solidFill>
                            <a:schemeClr val="lt1"/>
                          </a:solidFill>
                          <a:latin typeface="Century Gothic" panose="020F0302020204030204"/>
                        </a:defRPr>
                      </a:lvl9pPr>
                    </a:lstStyle>
                    <a:p>
                      <a:pPr algn="ctr"/>
                      <a:r>
                        <a:rPr kumimoji="1" lang="en-US" altLang="ja-JP" sz="1400" dirty="0"/>
                        <a:t>7</a:t>
                      </a:r>
                      <a:endParaRPr kumimoji="1" lang="ja-JP" altLang="en-US" sz="1400" dirty="0"/>
                    </a:p>
                  </a:txBody>
                  <a:tcPr marL="91425" marR="91425" marT="45722" marB="45722" anchor="ctr">
                    <a:lnL w="12700" cmpd="sng">
                      <a:solidFill>
                        <a:srgbClr val="FFFFFF"/>
                      </a:solidFill>
                    </a:lnL>
                    <a:lnR w="12700" cmpd="sng">
                      <a:solidFill>
                        <a:srgbClr val="FFFFFF"/>
                      </a:solidFill>
                    </a:lnR>
                    <a:lnT w="12700" cmpd="sng">
                      <a:solidFill>
                        <a:srgbClr val="FFFFFF"/>
                      </a:solidFill>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0000">
                        <a:lumMod val="65000"/>
                        <a:lumOff val="35000"/>
                      </a:srgbClr>
                    </a:solidFill>
                  </a:tcPr>
                </a:tc>
                <a:tc>
                  <a:txBody>
                    <a:bodyPr/>
                    <a:lstStyle>
                      <a:lvl1pPr marL="0" algn="l" defTabSz="914400" rtl="0" eaLnBrk="1" latinLnBrk="0" hangingPunct="1">
                        <a:defRPr kumimoji="1" sz="1800" b="1" kern="1200">
                          <a:solidFill>
                            <a:schemeClr val="lt1"/>
                          </a:solidFill>
                          <a:latin typeface="Century Gothic" panose="020F0302020204030204"/>
                        </a:defRPr>
                      </a:lvl1pPr>
                      <a:lvl2pPr marL="457200" algn="l" defTabSz="914400" rtl="0" eaLnBrk="1" latinLnBrk="0" hangingPunct="1">
                        <a:defRPr kumimoji="1" sz="1800" b="1" kern="1200">
                          <a:solidFill>
                            <a:schemeClr val="lt1"/>
                          </a:solidFill>
                          <a:latin typeface="Century Gothic" panose="020F0302020204030204"/>
                        </a:defRPr>
                      </a:lvl2pPr>
                      <a:lvl3pPr marL="914400" algn="l" defTabSz="914400" rtl="0" eaLnBrk="1" latinLnBrk="0" hangingPunct="1">
                        <a:defRPr kumimoji="1" sz="1800" b="1" kern="1200">
                          <a:solidFill>
                            <a:schemeClr val="lt1"/>
                          </a:solidFill>
                          <a:latin typeface="Century Gothic" panose="020F0302020204030204"/>
                        </a:defRPr>
                      </a:lvl3pPr>
                      <a:lvl4pPr marL="1371600" algn="l" defTabSz="914400" rtl="0" eaLnBrk="1" latinLnBrk="0" hangingPunct="1">
                        <a:defRPr kumimoji="1" sz="1800" b="1" kern="1200">
                          <a:solidFill>
                            <a:schemeClr val="lt1"/>
                          </a:solidFill>
                          <a:latin typeface="Century Gothic" panose="020F0302020204030204"/>
                        </a:defRPr>
                      </a:lvl4pPr>
                      <a:lvl5pPr marL="1828800" algn="l" defTabSz="914400" rtl="0" eaLnBrk="1" latinLnBrk="0" hangingPunct="1">
                        <a:defRPr kumimoji="1" sz="1800" b="1" kern="1200">
                          <a:solidFill>
                            <a:schemeClr val="lt1"/>
                          </a:solidFill>
                          <a:latin typeface="Century Gothic" panose="020F0302020204030204"/>
                        </a:defRPr>
                      </a:lvl5pPr>
                      <a:lvl6pPr marL="2286000" algn="l" defTabSz="914400" rtl="0" eaLnBrk="1" latinLnBrk="0" hangingPunct="1">
                        <a:defRPr kumimoji="1" sz="1800" b="1" kern="1200">
                          <a:solidFill>
                            <a:schemeClr val="lt1"/>
                          </a:solidFill>
                          <a:latin typeface="Century Gothic" panose="020F0302020204030204"/>
                        </a:defRPr>
                      </a:lvl6pPr>
                      <a:lvl7pPr marL="2743200" algn="l" defTabSz="914400" rtl="0" eaLnBrk="1" latinLnBrk="0" hangingPunct="1">
                        <a:defRPr kumimoji="1" sz="1800" b="1" kern="1200">
                          <a:solidFill>
                            <a:schemeClr val="lt1"/>
                          </a:solidFill>
                          <a:latin typeface="Century Gothic" panose="020F0302020204030204"/>
                        </a:defRPr>
                      </a:lvl7pPr>
                      <a:lvl8pPr marL="3200400" algn="l" defTabSz="914400" rtl="0" eaLnBrk="1" latinLnBrk="0" hangingPunct="1">
                        <a:defRPr kumimoji="1" sz="1800" b="1" kern="1200">
                          <a:solidFill>
                            <a:schemeClr val="lt1"/>
                          </a:solidFill>
                          <a:latin typeface="Century Gothic" panose="020F0302020204030204"/>
                        </a:defRPr>
                      </a:lvl8pPr>
                      <a:lvl9pPr marL="3657600" algn="l" defTabSz="914400" rtl="0" eaLnBrk="1" latinLnBrk="0" hangingPunct="1">
                        <a:defRPr kumimoji="1" sz="1800" b="1" kern="1200">
                          <a:solidFill>
                            <a:schemeClr val="lt1"/>
                          </a:solidFill>
                          <a:latin typeface="Century Gothic" panose="020F0302020204030204"/>
                        </a:defRPr>
                      </a:lvl9pPr>
                    </a:lstStyle>
                    <a:p>
                      <a:pPr algn="ctr"/>
                      <a:r>
                        <a:rPr kumimoji="1" lang="en-US" altLang="ja-JP" sz="1400" dirty="0"/>
                        <a:t>8</a:t>
                      </a:r>
                      <a:endParaRPr kumimoji="1" lang="ja-JP" altLang="en-US" sz="1400" dirty="0"/>
                    </a:p>
                  </a:txBody>
                  <a:tcPr marL="91425" marR="91425" marT="45722" marB="45722" anchor="ctr">
                    <a:lnL w="12700" cmpd="sng">
                      <a:solidFill>
                        <a:srgbClr val="FFFFFF"/>
                      </a:solidFill>
                    </a:lnL>
                    <a:lnR w="12700" cmpd="sng">
                      <a:solidFill>
                        <a:srgbClr val="FFFFFF"/>
                      </a:solidFill>
                    </a:lnR>
                    <a:lnT w="12700" cmpd="sng">
                      <a:solidFill>
                        <a:srgbClr val="FFFFFF"/>
                      </a:solidFill>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0000">
                        <a:lumMod val="65000"/>
                        <a:lumOff val="35000"/>
                      </a:srgbClr>
                    </a:solidFill>
                  </a:tcPr>
                </a:tc>
                <a:tc>
                  <a:txBody>
                    <a:bodyPr/>
                    <a:lstStyle>
                      <a:lvl1pPr marL="0" algn="l" defTabSz="914400" rtl="0" eaLnBrk="1" latinLnBrk="0" hangingPunct="1">
                        <a:defRPr kumimoji="1" sz="1800" b="1" kern="1200">
                          <a:solidFill>
                            <a:schemeClr val="lt1"/>
                          </a:solidFill>
                          <a:latin typeface="Century Gothic" panose="020F0302020204030204"/>
                        </a:defRPr>
                      </a:lvl1pPr>
                      <a:lvl2pPr marL="457200" algn="l" defTabSz="914400" rtl="0" eaLnBrk="1" latinLnBrk="0" hangingPunct="1">
                        <a:defRPr kumimoji="1" sz="1800" b="1" kern="1200">
                          <a:solidFill>
                            <a:schemeClr val="lt1"/>
                          </a:solidFill>
                          <a:latin typeface="Century Gothic" panose="020F0302020204030204"/>
                        </a:defRPr>
                      </a:lvl2pPr>
                      <a:lvl3pPr marL="914400" algn="l" defTabSz="914400" rtl="0" eaLnBrk="1" latinLnBrk="0" hangingPunct="1">
                        <a:defRPr kumimoji="1" sz="1800" b="1" kern="1200">
                          <a:solidFill>
                            <a:schemeClr val="lt1"/>
                          </a:solidFill>
                          <a:latin typeface="Century Gothic" panose="020F0302020204030204"/>
                        </a:defRPr>
                      </a:lvl3pPr>
                      <a:lvl4pPr marL="1371600" algn="l" defTabSz="914400" rtl="0" eaLnBrk="1" latinLnBrk="0" hangingPunct="1">
                        <a:defRPr kumimoji="1" sz="1800" b="1" kern="1200">
                          <a:solidFill>
                            <a:schemeClr val="lt1"/>
                          </a:solidFill>
                          <a:latin typeface="Century Gothic" panose="020F0302020204030204"/>
                        </a:defRPr>
                      </a:lvl4pPr>
                      <a:lvl5pPr marL="1828800" algn="l" defTabSz="914400" rtl="0" eaLnBrk="1" latinLnBrk="0" hangingPunct="1">
                        <a:defRPr kumimoji="1" sz="1800" b="1" kern="1200">
                          <a:solidFill>
                            <a:schemeClr val="lt1"/>
                          </a:solidFill>
                          <a:latin typeface="Century Gothic" panose="020F0302020204030204"/>
                        </a:defRPr>
                      </a:lvl5pPr>
                      <a:lvl6pPr marL="2286000" algn="l" defTabSz="914400" rtl="0" eaLnBrk="1" latinLnBrk="0" hangingPunct="1">
                        <a:defRPr kumimoji="1" sz="1800" b="1" kern="1200">
                          <a:solidFill>
                            <a:schemeClr val="lt1"/>
                          </a:solidFill>
                          <a:latin typeface="Century Gothic" panose="020F0302020204030204"/>
                        </a:defRPr>
                      </a:lvl6pPr>
                      <a:lvl7pPr marL="2743200" algn="l" defTabSz="914400" rtl="0" eaLnBrk="1" latinLnBrk="0" hangingPunct="1">
                        <a:defRPr kumimoji="1" sz="1800" b="1" kern="1200">
                          <a:solidFill>
                            <a:schemeClr val="lt1"/>
                          </a:solidFill>
                          <a:latin typeface="Century Gothic" panose="020F0302020204030204"/>
                        </a:defRPr>
                      </a:lvl7pPr>
                      <a:lvl8pPr marL="3200400" algn="l" defTabSz="914400" rtl="0" eaLnBrk="1" latinLnBrk="0" hangingPunct="1">
                        <a:defRPr kumimoji="1" sz="1800" b="1" kern="1200">
                          <a:solidFill>
                            <a:schemeClr val="lt1"/>
                          </a:solidFill>
                          <a:latin typeface="Century Gothic" panose="020F0302020204030204"/>
                        </a:defRPr>
                      </a:lvl8pPr>
                      <a:lvl9pPr marL="3657600" algn="l" defTabSz="914400" rtl="0" eaLnBrk="1" latinLnBrk="0" hangingPunct="1">
                        <a:defRPr kumimoji="1" sz="1800" b="1" kern="1200">
                          <a:solidFill>
                            <a:schemeClr val="lt1"/>
                          </a:solidFill>
                          <a:latin typeface="Century Gothic" panose="020F0302020204030204"/>
                        </a:defRPr>
                      </a:lvl9pPr>
                    </a:lstStyle>
                    <a:p>
                      <a:pPr algn="ctr"/>
                      <a:r>
                        <a:rPr kumimoji="1" lang="en-US" altLang="ja-JP" sz="1400" dirty="0"/>
                        <a:t>9</a:t>
                      </a:r>
                      <a:endParaRPr kumimoji="1" lang="ja-JP" altLang="en-US" sz="1400" dirty="0"/>
                    </a:p>
                  </a:txBody>
                  <a:tcPr marL="91425" marR="91425" marT="45722" marB="45722" anchor="ctr">
                    <a:lnL w="12700" cmpd="sng">
                      <a:solidFill>
                        <a:srgbClr val="FFFFFF"/>
                      </a:solidFill>
                    </a:lnL>
                    <a:lnR w="12700" cmpd="sng">
                      <a:solidFill>
                        <a:srgbClr val="FFFFFF"/>
                      </a:solidFill>
                    </a:lnR>
                    <a:lnT w="12700" cmpd="sng">
                      <a:solidFill>
                        <a:srgbClr val="FFFFFF"/>
                      </a:solidFill>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0000">
                        <a:lumMod val="65000"/>
                        <a:lumOff val="35000"/>
                      </a:srgbClr>
                    </a:solidFill>
                  </a:tcPr>
                </a:tc>
                <a:tc>
                  <a:txBody>
                    <a:bodyPr/>
                    <a:lstStyle>
                      <a:lvl1pPr marL="0" algn="l" defTabSz="914400" rtl="0" eaLnBrk="1" latinLnBrk="0" hangingPunct="1">
                        <a:defRPr kumimoji="1" sz="1800" b="1" kern="1200">
                          <a:solidFill>
                            <a:schemeClr val="lt1"/>
                          </a:solidFill>
                          <a:latin typeface="Century Gothic" panose="020F0302020204030204"/>
                        </a:defRPr>
                      </a:lvl1pPr>
                      <a:lvl2pPr marL="457200" algn="l" defTabSz="914400" rtl="0" eaLnBrk="1" latinLnBrk="0" hangingPunct="1">
                        <a:defRPr kumimoji="1" sz="1800" b="1" kern="1200">
                          <a:solidFill>
                            <a:schemeClr val="lt1"/>
                          </a:solidFill>
                          <a:latin typeface="Century Gothic" panose="020F0302020204030204"/>
                        </a:defRPr>
                      </a:lvl2pPr>
                      <a:lvl3pPr marL="914400" algn="l" defTabSz="914400" rtl="0" eaLnBrk="1" latinLnBrk="0" hangingPunct="1">
                        <a:defRPr kumimoji="1" sz="1800" b="1" kern="1200">
                          <a:solidFill>
                            <a:schemeClr val="lt1"/>
                          </a:solidFill>
                          <a:latin typeface="Century Gothic" panose="020F0302020204030204"/>
                        </a:defRPr>
                      </a:lvl3pPr>
                      <a:lvl4pPr marL="1371600" algn="l" defTabSz="914400" rtl="0" eaLnBrk="1" latinLnBrk="0" hangingPunct="1">
                        <a:defRPr kumimoji="1" sz="1800" b="1" kern="1200">
                          <a:solidFill>
                            <a:schemeClr val="lt1"/>
                          </a:solidFill>
                          <a:latin typeface="Century Gothic" panose="020F0302020204030204"/>
                        </a:defRPr>
                      </a:lvl4pPr>
                      <a:lvl5pPr marL="1828800" algn="l" defTabSz="914400" rtl="0" eaLnBrk="1" latinLnBrk="0" hangingPunct="1">
                        <a:defRPr kumimoji="1" sz="1800" b="1" kern="1200">
                          <a:solidFill>
                            <a:schemeClr val="lt1"/>
                          </a:solidFill>
                          <a:latin typeface="Century Gothic" panose="020F0302020204030204"/>
                        </a:defRPr>
                      </a:lvl5pPr>
                      <a:lvl6pPr marL="2286000" algn="l" defTabSz="914400" rtl="0" eaLnBrk="1" latinLnBrk="0" hangingPunct="1">
                        <a:defRPr kumimoji="1" sz="1800" b="1" kern="1200">
                          <a:solidFill>
                            <a:schemeClr val="lt1"/>
                          </a:solidFill>
                          <a:latin typeface="Century Gothic" panose="020F0302020204030204"/>
                        </a:defRPr>
                      </a:lvl6pPr>
                      <a:lvl7pPr marL="2743200" algn="l" defTabSz="914400" rtl="0" eaLnBrk="1" latinLnBrk="0" hangingPunct="1">
                        <a:defRPr kumimoji="1" sz="1800" b="1" kern="1200">
                          <a:solidFill>
                            <a:schemeClr val="lt1"/>
                          </a:solidFill>
                          <a:latin typeface="Century Gothic" panose="020F0302020204030204"/>
                        </a:defRPr>
                      </a:lvl7pPr>
                      <a:lvl8pPr marL="3200400" algn="l" defTabSz="914400" rtl="0" eaLnBrk="1" latinLnBrk="0" hangingPunct="1">
                        <a:defRPr kumimoji="1" sz="1800" b="1" kern="1200">
                          <a:solidFill>
                            <a:schemeClr val="lt1"/>
                          </a:solidFill>
                          <a:latin typeface="Century Gothic" panose="020F0302020204030204"/>
                        </a:defRPr>
                      </a:lvl8pPr>
                      <a:lvl9pPr marL="3657600" algn="l" defTabSz="914400" rtl="0" eaLnBrk="1" latinLnBrk="0" hangingPunct="1">
                        <a:defRPr kumimoji="1" sz="1800" b="1" kern="1200">
                          <a:solidFill>
                            <a:schemeClr val="lt1"/>
                          </a:solidFill>
                          <a:latin typeface="Century Gothic" panose="020F0302020204030204"/>
                        </a:defRPr>
                      </a:lvl9pPr>
                    </a:lstStyle>
                    <a:p>
                      <a:pPr algn="ctr"/>
                      <a:r>
                        <a:rPr kumimoji="1" lang="en-US" altLang="ja-JP" sz="1200" dirty="0"/>
                        <a:t>10</a:t>
                      </a:r>
                      <a:endParaRPr kumimoji="1" lang="ja-JP" altLang="en-US" sz="1200" dirty="0"/>
                    </a:p>
                  </a:txBody>
                  <a:tcPr marL="91425" marR="91425" marT="45722" marB="45722" anchor="ctr">
                    <a:lnL w="12700" cmpd="sng">
                      <a:solidFill>
                        <a:srgbClr val="FFFFFF"/>
                      </a:solidFill>
                    </a:lnL>
                    <a:lnR w="12700" cmpd="sng">
                      <a:solidFill>
                        <a:srgbClr val="FFFFFF"/>
                      </a:solidFill>
                    </a:lnR>
                    <a:lnT w="12700" cmpd="sng">
                      <a:solidFill>
                        <a:srgbClr val="FFFFFF"/>
                      </a:solidFill>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0000">
                        <a:lumMod val="65000"/>
                        <a:lumOff val="35000"/>
                      </a:srgbClr>
                    </a:solidFill>
                  </a:tcPr>
                </a:tc>
                <a:tc>
                  <a:txBody>
                    <a:bodyPr/>
                    <a:lstStyle>
                      <a:lvl1pPr marL="0" algn="l" defTabSz="914400" rtl="0" eaLnBrk="1" latinLnBrk="0" hangingPunct="1">
                        <a:defRPr kumimoji="1" sz="1800" b="1" kern="1200">
                          <a:solidFill>
                            <a:schemeClr val="lt1"/>
                          </a:solidFill>
                          <a:latin typeface="Century Gothic" panose="020F0302020204030204"/>
                        </a:defRPr>
                      </a:lvl1pPr>
                      <a:lvl2pPr marL="457200" algn="l" defTabSz="914400" rtl="0" eaLnBrk="1" latinLnBrk="0" hangingPunct="1">
                        <a:defRPr kumimoji="1" sz="1800" b="1" kern="1200">
                          <a:solidFill>
                            <a:schemeClr val="lt1"/>
                          </a:solidFill>
                          <a:latin typeface="Century Gothic" panose="020F0302020204030204"/>
                        </a:defRPr>
                      </a:lvl2pPr>
                      <a:lvl3pPr marL="914400" algn="l" defTabSz="914400" rtl="0" eaLnBrk="1" latinLnBrk="0" hangingPunct="1">
                        <a:defRPr kumimoji="1" sz="1800" b="1" kern="1200">
                          <a:solidFill>
                            <a:schemeClr val="lt1"/>
                          </a:solidFill>
                          <a:latin typeface="Century Gothic" panose="020F0302020204030204"/>
                        </a:defRPr>
                      </a:lvl3pPr>
                      <a:lvl4pPr marL="1371600" algn="l" defTabSz="914400" rtl="0" eaLnBrk="1" latinLnBrk="0" hangingPunct="1">
                        <a:defRPr kumimoji="1" sz="1800" b="1" kern="1200">
                          <a:solidFill>
                            <a:schemeClr val="lt1"/>
                          </a:solidFill>
                          <a:latin typeface="Century Gothic" panose="020F0302020204030204"/>
                        </a:defRPr>
                      </a:lvl4pPr>
                      <a:lvl5pPr marL="1828800" algn="l" defTabSz="914400" rtl="0" eaLnBrk="1" latinLnBrk="0" hangingPunct="1">
                        <a:defRPr kumimoji="1" sz="1800" b="1" kern="1200">
                          <a:solidFill>
                            <a:schemeClr val="lt1"/>
                          </a:solidFill>
                          <a:latin typeface="Century Gothic" panose="020F0302020204030204"/>
                        </a:defRPr>
                      </a:lvl5pPr>
                      <a:lvl6pPr marL="2286000" algn="l" defTabSz="914400" rtl="0" eaLnBrk="1" latinLnBrk="0" hangingPunct="1">
                        <a:defRPr kumimoji="1" sz="1800" b="1" kern="1200">
                          <a:solidFill>
                            <a:schemeClr val="lt1"/>
                          </a:solidFill>
                          <a:latin typeface="Century Gothic" panose="020F0302020204030204"/>
                        </a:defRPr>
                      </a:lvl6pPr>
                      <a:lvl7pPr marL="2743200" algn="l" defTabSz="914400" rtl="0" eaLnBrk="1" latinLnBrk="0" hangingPunct="1">
                        <a:defRPr kumimoji="1" sz="1800" b="1" kern="1200">
                          <a:solidFill>
                            <a:schemeClr val="lt1"/>
                          </a:solidFill>
                          <a:latin typeface="Century Gothic" panose="020F0302020204030204"/>
                        </a:defRPr>
                      </a:lvl7pPr>
                      <a:lvl8pPr marL="3200400" algn="l" defTabSz="914400" rtl="0" eaLnBrk="1" latinLnBrk="0" hangingPunct="1">
                        <a:defRPr kumimoji="1" sz="1800" b="1" kern="1200">
                          <a:solidFill>
                            <a:schemeClr val="lt1"/>
                          </a:solidFill>
                          <a:latin typeface="Century Gothic" panose="020F0302020204030204"/>
                        </a:defRPr>
                      </a:lvl8pPr>
                      <a:lvl9pPr marL="3657600" algn="l" defTabSz="914400" rtl="0" eaLnBrk="1" latinLnBrk="0" hangingPunct="1">
                        <a:defRPr kumimoji="1" sz="1800" b="1" kern="1200">
                          <a:solidFill>
                            <a:schemeClr val="lt1"/>
                          </a:solidFill>
                          <a:latin typeface="Century Gothic" panose="020F0302020204030204"/>
                        </a:defRPr>
                      </a:lvl9pPr>
                    </a:lstStyle>
                    <a:p>
                      <a:pPr algn="ctr"/>
                      <a:r>
                        <a:rPr kumimoji="1" lang="en-US" altLang="ja-JP" sz="1200" dirty="0"/>
                        <a:t>11</a:t>
                      </a:r>
                      <a:endParaRPr kumimoji="1" lang="ja-JP" altLang="en-US" sz="1200" dirty="0"/>
                    </a:p>
                  </a:txBody>
                  <a:tcPr marL="91425" marR="91425" marT="45722" marB="45722" anchor="ctr">
                    <a:lnL w="12700" cmpd="sng">
                      <a:solidFill>
                        <a:srgbClr val="FFFFFF"/>
                      </a:solidFill>
                    </a:lnL>
                    <a:lnR w="12700" cmpd="sng">
                      <a:solidFill>
                        <a:srgbClr val="FFFFFF"/>
                      </a:solidFill>
                    </a:lnR>
                    <a:lnT w="12700" cmpd="sng">
                      <a:solidFill>
                        <a:srgbClr val="FFFFFF"/>
                      </a:solidFill>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0000">
                        <a:lumMod val="65000"/>
                        <a:lumOff val="35000"/>
                      </a:srgbClr>
                    </a:solidFill>
                  </a:tcPr>
                </a:tc>
                <a:tc>
                  <a:txBody>
                    <a:bodyPr/>
                    <a:lstStyle>
                      <a:lvl1pPr marL="0" algn="l" defTabSz="914400" rtl="0" eaLnBrk="1" latinLnBrk="0" hangingPunct="1">
                        <a:defRPr kumimoji="1" sz="1800" b="1" kern="1200">
                          <a:solidFill>
                            <a:schemeClr val="lt1"/>
                          </a:solidFill>
                          <a:latin typeface="Century Gothic" panose="020F0302020204030204"/>
                        </a:defRPr>
                      </a:lvl1pPr>
                      <a:lvl2pPr marL="457200" algn="l" defTabSz="914400" rtl="0" eaLnBrk="1" latinLnBrk="0" hangingPunct="1">
                        <a:defRPr kumimoji="1" sz="1800" b="1" kern="1200">
                          <a:solidFill>
                            <a:schemeClr val="lt1"/>
                          </a:solidFill>
                          <a:latin typeface="Century Gothic" panose="020F0302020204030204"/>
                        </a:defRPr>
                      </a:lvl2pPr>
                      <a:lvl3pPr marL="914400" algn="l" defTabSz="914400" rtl="0" eaLnBrk="1" latinLnBrk="0" hangingPunct="1">
                        <a:defRPr kumimoji="1" sz="1800" b="1" kern="1200">
                          <a:solidFill>
                            <a:schemeClr val="lt1"/>
                          </a:solidFill>
                          <a:latin typeface="Century Gothic" panose="020F0302020204030204"/>
                        </a:defRPr>
                      </a:lvl3pPr>
                      <a:lvl4pPr marL="1371600" algn="l" defTabSz="914400" rtl="0" eaLnBrk="1" latinLnBrk="0" hangingPunct="1">
                        <a:defRPr kumimoji="1" sz="1800" b="1" kern="1200">
                          <a:solidFill>
                            <a:schemeClr val="lt1"/>
                          </a:solidFill>
                          <a:latin typeface="Century Gothic" panose="020F0302020204030204"/>
                        </a:defRPr>
                      </a:lvl4pPr>
                      <a:lvl5pPr marL="1828800" algn="l" defTabSz="914400" rtl="0" eaLnBrk="1" latinLnBrk="0" hangingPunct="1">
                        <a:defRPr kumimoji="1" sz="1800" b="1" kern="1200">
                          <a:solidFill>
                            <a:schemeClr val="lt1"/>
                          </a:solidFill>
                          <a:latin typeface="Century Gothic" panose="020F0302020204030204"/>
                        </a:defRPr>
                      </a:lvl5pPr>
                      <a:lvl6pPr marL="2286000" algn="l" defTabSz="914400" rtl="0" eaLnBrk="1" latinLnBrk="0" hangingPunct="1">
                        <a:defRPr kumimoji="1" sz="1800" b="1" kern="1200">
                          <a:solidFill>
                            <a:schemeClr val="lt1"/>
                          </a:solidFill>
                          <a:latin typeface="Century Gothic" panose="020F0302020204030204"/>
                        </a:defRPr>
                      </a:lvl6pPr>
                      <a:lvl7pPr marL="2743200" algn="l" defTabSz="914400" rtl="0" eaLnBrk="1" latinLnBrk="0" hangingPunct="1">
                        <a:defRPr kumimoji="1" sz="1800" b="1" kern="1200">
                          <a:solidFill>
                            <a:schemeClr val="lt1"/>
                          </a:solidFill>
                          <a:latin typeface="Century Gothic" panose="020F0302020204030204"/>
                        </a:defRPr>
                      </a:lvl7pPr>
                      <a:lvl8pPr marL="3200400" algn="l" defTabSz="914400" rtl="0" eaLnBrk="1" latinLnBrk="0" hangingPunct="1">
                        <a:defRPr kumimoji="1" sz="1800" b="1" kern="1200">
                          <a:solidFill>
                            <a:schemeClr val="lt1"/>
                          </a:solidFill>
                          <a:latin typeface="Century Gothic" panose="020F0302020204030204"/>
                        </a:defRPr>
                      </a:lvl8pPr>
                      <a:lvl9pPr marL="3657600" algn="l" defTabSz="914400" rtl="0" eaLnBrk="1" latinLnBrk="0" hangingPunct="1">
                        <a:defRPr kumimoji="1" sz="1800" b="1" kern="1200">
                          <a:solidFill>
                            <a:schemeClr val="lt1"/>
                          </a:solidFill>
                          <a:latin typeface="Century Gothic" panose="020F0302020204030204"/>
                        </a:defRPr>
                      </a:lvl9pPr>
                    </a:lstStyle>
                    <a:p>
                      <a:pPr algn="ctr"/>
                      <a:r>
                        <a:rPr kumimoji="1" lang="en-US" altLang="ja-JP" sz="1200" dirty="0"/>
                        <a:t>12</a:t>
                      </a:r>
                      <a:endParaRPr kumimoji="1" lang="ja-JP" altLang="en-US" sz="1200" dirty="0"/>
                    </a:p>
                  </a:txBody>
                  <a:tcPr marL="91425" marR="91425" marT="45722" marB="45722" anchor="ctr">
                    <a:lnL w="12700" cmpd="sng">
                      <a:solidFill>
                        <a:srgbClr val="FFFFFF"/>
                      </a:solidFill>
                    </a:lnL>
                    <a:lnR w="12700" cmpd="sng">
                      <a:solidFill>
                        <a:srgbClr val="FFFFFF"/>
                      </a:solidFill>
                    </a:lnR>
                    <a:lnT w="12700" cmpd="sng">
                      <a:solidFill>
                        <a:srgbClr val="FFFFFF"/>
                      </a:solidFill>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0000">
                        <a:lumMod val="65000"/>
                        <a:lumOff val="35000"/>
                      </a:srgbClr>
                    </a:solidFill>
                  </a:tcPr>
                </a:tc>
                <a:tc>
                  <a:txBody>
                    <a:bodyPr/>
                    <a:lstStyle>
                      <a:lvl1pPr marL="0" algn="l" defTabSz="914400" rtl="0" eaLnBrk="1" latinLnBrk="0" hangingPunct="1">
                        <a:defRPr kumimoji="1" sz="1800" b="1" kern="1200">
                          <a:solidFill>
                            <a:schemeClr val="lt1"/>
                          </a:solidFill>
                          <a:latin typeface="Century Gothic" panose="020F0302020204030204"/>
                        </a:defRPr>
                      </a:lvl1pPr>
                      <a:lvl2pPr marL="457200" algn="l" defTabSz="914400" rtl="0" eaLnBrk="1" latinLnBrk="0" hangingPunct="1">
                        <a:defRPr kumimoji="1" sz="1800" b="1" kern="1200">
                          <a:solidFill>
                            <a:schemeClr val="lt1"/>
                          </a:solidFill>
                          <a:latin typeface="Century Gothic" panose="020F0302020204030204"/>
                        </a:defRPr>
                      </a:lvl2pPr>
                      <a:lvl3pPr marL="914400" algn="l" defTabSz="914400" rtl="0" eaLnBrk="1" latinLnBrk="0" hangingPunct="1">
                        <a:defRPr kumimoji="1" sz="1800" b="1" kern="1200">
                          <a:solidFill>
                            <a:schemeClr val="lt1"/>
                          </a:solidFill>
                          <a:latin typeface="Century Gothic" panose="020F0302020204030204"/>
                        </a:defRPr>
                      </a:lvl3pPr>
                      <a:lvl4pPr marL="1371600" algn="l" defTabSz="914400" rtl="0" eaLnBrk="1" latinLnBrk="0" hangingPunct="1">
                        <a:defRPr kumimoji="1" sz="1800" b="1" kern="1200">
                          <a:solidFill>
                            <a:schemeClr val="lt1"/>
                          </a:solidFill>
                          <a:latin typeface="Century Gothic" panose="020F0302020204030204"/>
                        </a:defRPr>
                      </a:lvl4pPr>
                      <a:lvl5pPr marL="1828800" algn="l" defTabSz="914400" rtl="0" eaLnBrk="1" latinLnBrk="0" hangingPunct="1">
                        <a:defRPr kumimoji="1" sz="1800" b="1" kern="1200">
                          <a:solidFill>
                            <a:schemeClr val="lt1"/>
                          </a:solidFill>
                          <a:latin typeface="Century Gothic" panose="020F0302020204030204"/>
                        </a:defRPr>
                      </a:lvl5pPr>
                      <a:lvl6pPr marL="2286000" algn="l" defTabSz="914400" rtl="0" eaLnBrk="1" latinLnBrk="0" hangingPunct="1">
                        <a:defRPr kumimoji="1" sz="1800" b="1" kern="1200">
                          <a:solidFill>
                            <a:schemeClr val="lt1"/>
                          </a:solidFill>
                          <a:latin typeface="Century Gothic" panose="020F0302020204030204"/>
                        </a:defRPr>
                      </a:lvl6pPr>
                      <a:lvl7pPr marL="2743200" algn="l" defTabSz="914400" rtl="0" eaLnBrk="1" latinLnBrk="0" hangingPunct="1">
                        <a:defRPr kumimoji="1" sz="1800" b="1" kern="1200">
                          <a:solidFill>
                            <a:schemeClr val="lt1"/>
                          </a:solidFill>
                          <a:latin typeface="Century Gothic" panose="020F0302020204030204"/>
                        </a:defRPr>
                      </a:lvl7pPr>
                      <a:lvl8pPr marL="3200400" algn="l" defTabSz="914400" rtl="0" eaLnBrk="1" latinLnBrk="0" hangingPunct="1">
                        <a:defRPr kumimoji="1" sz="1800" b="1" kern="1200">
                          <a:solidFill>
                            <a:schemeClr val="lt1"/>
                          </a:solidFill>
                          <a:latin typeface="Century Gothic" panose="020F0302020204030204"/>
                        </a:defRPr>
                      </a:lvl8pPr>
                      <a:lvl9pPr marL="3657600" algn="l" defTabSz="914400" rtl="0" eaLnBrk="1" latinLnBrk="0" hangingPunct="1">
                        <a:defRPr kumimoji="1" sz="1800" b="1" kern="1200">
                          <a:solidFill>
                            <a:schemeClr val="lt1"/>
                          </a:solidFill>
                          <a:latin typeface="Century Gothic" panose="020F0302020204030204"/>
                        </a:defRPr>
                      </a:lvl9pPr>
                    </a:lstStyle>
                    <a:p>
                      <a:pPr algn="ctr"/>
                      <a:r>
                        <a:rPr kumimoji="1" lang="en-US" altLang="ja-JP" sz="1400" dirty="0"/>
                        <a:t>1</a:t>
                      </a:r>
                      <a:endParaRPr kumimoji="1" lang="ja-JP" altLang="en-US" sz="1400" dirty="0"/>
                    </a:p>
                  </a:txBody>
                  <a:tcPr marL="91425" marR="91425" marT="45722" marB="45722" anchor="ctr">
                    <a:lnL w="12700" cmpd="sng">
                      <a:solidFill>
                        <a:srgbClr val="FFFFFF"/>
                      </a:solidFill>
                    </a:lnL>
                    <a:lnR w="12700" cmpd="sng">
                      <a:solidFill>
                        <a:srgbClr val="FFFFFF"/>
                      </a:solidFill>
                    </a:lnR>
                    <a:lnT w="12700" cmpd="sng">
                      <a:solidFill>
                        <a:srgbClr val="FFFFFF"/>
                      </a:solidFill>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0000">
                        <a:lumMod val="65000"/>
                        <a:lumOff val="35000"/>
                      </a:srgbClr>
                    </a:solidFill>
                  </a:tcPr>
                </a:tc>
                <a:tc>
                  <a:txBody>
                    <a:bodyPr/>
                    <a:lstStyle>
                      <a:lvl1pPr marL="0" algn="l" defTabSz="914400" rtl="0" eaLnBrk="1" latinLnBrk="0" hangingPunct="1">
                        <a:defRPr kumimoji="1" sz="1800" b="1" kern="1200">
                          <a:solidFill>
                            <a:schemeClr val="lt1"/>
                          </a:solidFill>
                          <a:latin typeface="Century Gothic" panose="020F0302020204030204"/>
                        </a:defRPr>
                      </a:lvl1pPr>
                      <a:lvl2pPr marL="457200" algn="l" defTabSz="914400" rtl="0" eaLnBrk="1" latinLnBrk="0" hangingPunct="1">
                        <a:defRPr kumimoji="1" sz="1800" b="1" kern="1200">
                          <a:solidFill>
                            <a:schemeClr val="lt1"/>
                          </a:solidFill>
                          <a:latin typeface="Century Gothic" panose="020F0302020204030204"/>
                        </a:defRPr>
                      </a:lvl2pPr>
                      <a:lvl3pPr marL="914400" algn="l" defTabSz="914400" rtl="0" eaLnBrk="1" latinLnBrk="0" hangingPunct="1">
                        <a:defRPr kumimoji="1" sz="1800" b="1" kern="1200">
                          <a:solidFill>
                            <a:schemeClr val="lt1"/>
                          </a:solidFill>
                          <a:latin typeface="Century Gothic" panose="020F0302020204030204"/>
                        </a:defRPr>
                      </a:lvl3pPr>
                      <a:lvl4pPr marL="1371600" algn="l" defTabSz="914400" rtl="0" eaLnBrk="1" latinLnBrk="0" hangingPunct="1">
                        <a:defRPr kumimoji="1" sz="1800" b="1" kern="1200">
                          <a:solidFill>
                            <a:schemeClr val="lt1"/>
                          </a:solidFill>
                          <a:latin typeface="Century Gothic" panose="020F0302020204030204"/>
                        </a:defRPr>
                      </a:lvl4pPr>
                      <a:lvl5pPr marL="1828800" algn="l" defTabSz="914400" rtl="0" eaLnBrk="1" latinLnBrk="0" hangingPunct="1">
                        <a:defRPr kumimoji="1" sz="1800" b="1" kern="1200">
                          <a:solidFill>
                            <a:schemeClr val="lt1"/>
                          </a:solidFill>
                          <a:latin typeface="Century Gothic" panose="020F0302020204030204"/>
                        </a:defRPr>
                      </a:lvl5pPr>
                      <a:lvl6pPr marL="2286000" algn="l" defTabSz="914400" rtl="0" eaLnBrk="1" latinLnBrk="0" hangingPunct="1">
                        <a:defRPr kumimoji="1" sz="1800" b="1" kern="1200">
                          <a:solidFill>
                            <a:schemeClr val="lt1"/>
                          </a:solidFill>
                          <a:latin typeface="Century Gothic" panose="020F0302020204030204"/>
                        </a:defRPr>
                      </a:lvl6pPr>
                      <a:lvl7pPr marL="2743200" algn="l" defTabSz="914400" rtl="0" eaLnBrk="1" latinLnBrk="0" hangingPunct="1">
                        <a:defRPr kumimoji="1" sz="1800" b="1" kern="1200">
                          <a:solidFill>
                            <a:schemeClr val="lt1"/>
                          </a:solidFill>
                          <a:latin typeface="Century Gothic" panose="020F0302020204030204"/>
                        </a:defRPr>
                      </a:lvl7pPr>
                      <a:lvl8pPr marL="3200400" algn="l" defTabSz="914400" rtl="0" eaLnBrk="1" latinLnBrk="0" hangingPunct="1">
                        <a:defRPr kumimoji="1" sz="1800" b="1" kern="1200">
                          <a:solidFill>
                            <a:schemeClr val="lt1"/>
                          </a:solidFill>
                          <a:latin typeface="Century Gothic" panose="020F0302020204030204"/>
                        </a:defRPr>
                      </a:lvl8pPr>
                      <a:lvl9pPr marL="3657600" algn="l" defTabSz="914400" rtl="0" eaLnBrk="1" latinLnBrk="0" hangingPunct="1">
                        <a:defRPr kumimoji="1" sz="1800" b="1" kern="1200">
                          <a:solidFill>
                            <a:schemeClr val="lt1"/>
                          </a:solidFill>
                          <a:latin typeface="Century Gothic" panose="020F0302020204030204"/>
                        </a:defRPr>
                      </a:lvl9pPr>
                    </a:lstStyle>
                    <a:p>
                      <a:pPr algn="ctr"/>
                      <a:r>
                        <a:rPr kumimoji="1" lang="en-US" altLang="ja-JP" sz="1400" dirty="0"/>
                        <a:t>2</a:t>
                      </a:r>
                      <a:endParaRPr kumimoji="1" lang="ja-JP" altLang="en-US" sz="1400" dirty="0"/>
                    </a:p>
                  </a:txBody>
                  <a:tcPr marL="91425" marR="91425" marT="45722" marB="45722" anchor="ctr">
                    <a:lnL w="12700" cmpd="sng">
                      <a:solidFill>
                        <a:srgbClr val="FFFFFF"/>
                      </a:solidFill>
                    </a:lnL>
                    <a:lnR w="12700" cmpd="sng">
                      <a:solidFill>
                        <a:srgbClr val="FFFFFF"/>
                      </a:solidFill>
                    </a:lnR>
                    <a:lnT w="12700" cmpd="sng">
                      <a:solidFill>
                        <a:srgbClr val="FFFFFF"/>
                      </a:solidFill>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0000">
                        <a:lumMod val="65000"/>
                        <a:lumOff val="35000"/>
                      </a:srgbClr>
                    </a:solidFill>
                  </a:tcPr>
                </a:tc>
                <a:tc>
                  <a:txBody>
                    <a:bodyPr/>
                    <a:lstStyle>
                      <a:lvl1pPr marL="0" algn="l" defTabSz="914400" rtl="0" eaLnBrk="1" latinLnBrk="0" hangingPunct="1">
                        <a:defRPr kumimoji="1" sz="1800" b="1" kern="1200">
                          <a:solidFill>
                            <a:schemeClr val="lt1"/>
                          </a:solidFill>
                          <a:latin typeface="Century Gothic" panose="020F0302020204030204"/>
                        </a:defRPr>
                      </a:lvl1pPr>
                      <a:lvl2pPr marL="457200" algn="l" defTabSz="914400" rtl="0" eaLnBrk="1" latinLnBrk="0" hangingPunct="1">
                        <a:defRPr kumimoji="1" sz="1800" b="1" kern="1200">
                          <a:solidFill>
                            <a:schemeClr val="lt1"/>
                          </a:solidFill>
                          <a:latin typeface="Century Gothic" panose="020F0302020204030204"/>
                        </a:defRPr>
                      </a:lvl2pPr>
                      <a:lvl3pPr marL="914400" algn="l" defTabSz="914400" rtl="0" eaLnBrk="1" latinLnBrk="0" hangingPunct="1">
                        <a:defRPr kumimoji="1" sz="1800" b="1" kern="1200">
                          <a:solidFill>
                            <a:schemeClr val="lt1"/>
                          </a:solidFill>
                          <a:latin typeface="Century Gothic" panose="020F0302020204030204"/>
                        </a:defRPr>
                      </a:lvl3pPr>
                      <a:lvl4pPr marL="1371600" algn="l" defTabSz="914400" rtl="0" eaLnBrk="1" latinLnBrk="0" hangingPunct="1">
                        <a:defRPr kumimoji="1" sz="1800" b="1" kern="1200">
                          <a:solidFill>
                            <a:schemeClr val="lt1"/>
                          </a:solidFill>
                          <a:latin typeface="Century Gothic" panose="020F0302020204030204"/>
                        </a:defRPr>
                      </a:lvl4pPr>
                      <a:lvl5pPr marL="1828800" algn="l" defTabSz="914400" rtl="0" eaLnBrk="1" latinLnBrk="0" hangingPunct="1">
                        <a:defRPr kumimoji="1" sz="1800" b="1" kern="1200">
                          <a:solidFill>
                            <a:schemeClr val="lt1"/>
                          </a:solidFill>
                          <a:latin typeface="Century Gothic" panose="020F0302020204030204"/>
                        </a:defRPr>
                      </a:lvl5pPr>
                      <a:lvl6pPr marL="2286000" algn="l" defTabSz="914400" rtl="0" eaLnBrk="1" latinLnBrk="0" hangingPunct="1">
                        <a:defRPr kumimoji="1" sz="1800" b="1" kern="1200">
                          <a:solidFill>
                            <a:schemeClr val="lt1"/>
                          </a:solidFill>
                          <a:latin typeface="Century Gothic" panose="020F0302020204030204"/>
                        </a:defRPr>
                      </a:lvl6pPr>
                      <a:lvl7pPr marL="2743200" algn="l" defTabSz="914400" rtl="0" eaLnBrk="1" latinLnBrk="0" hangingPunct="1">
                        <a:defRPr kumimoji="1" sz="1800" b="1" kern="1200">
                          <a:solidFill>
                            <a:schemeClr val="lt1"/>
                          </a:solidFill>
                          <a:latin typeface="Century Gothic" panose="020F0302020204030204"/>
                        </a:defRPr>
                      </a:lvl7pPr>
                      <a:lvl8pPr marL="3200400" algn="l" defTabSz="914400" rtl="0" eaLnBrk="1" latinLnBrk="0" hangingPunct="1">
                        <a:defRPr kumimoji="1" sz="1800" b="1" kern="1200">
                          <a:solidFill>
                            <a:schemeClr val="lt1"/>
                          </a:solidFill>
                          <a:latin typeface="Century Gothic" panose="020F0302020204030204"/>
                        </a:defRPr>
                      </a:lvl8pPr>
                      <a:lvl9pPr marL="3657600" algn="l" defTabSz="914400" rtl="0" eaLnBrk="1" latinLnBrk="0" hangingPunct="1">
                        <a:defRPr kumimoji="1" sz="1800" b="1" kern="1200">
                          <a:solidFill>
                            <a:schemeClr val="lt1"/>
                          </a:solidFill>
                          <a:latin typeface="Century Gothic" panose="020F0302020204030204"/>
                        </a:defRPr>
                      </a:lvl9pPr>
                    </a:lstStyle>
                    <a:p>
                      <a:pPr algn="ctr"/>
                      <a:r>
                        <a:rPr kumimoji="1" lang="en-US" altLang="ja-JP" sz="1400" dirty="0"/>
                        <a:t>3</a:t>
                      </a:r>
                      <a:endParaRPr kumimoji="1" lang="ja-JP" altLang="en-US" sz="1400" dirty="0"/>
                    </a:p>
                  </a:txBody>
                  <a:tcPr marL="91425" marR="91425" marT="45722" marB="45722" anchor="ctr">
                    <a:lnL w="12700" cmpd="sng">
                      <a:solidFill>
                        <a:srgbClr val="FFFFFF"/>
                      </a:solidFill>
                    </a:lnL>
                    <a:lnR w="12700" cmpd="sng">
                      <a:solidFill>
                        <a:srgbClr val="FFFFFF"/>
                      </a:solidFill>
                    </a:lnR>
                    <a:lnT w="12700" cmpd="sng">
                      <a:solidFill>
                        <a:srgbClr val="FFFFFF"/>
                      </a:solidFill>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0000">
                        <a:lumMod val="65000"/>
                        <a:lumOff val="35000"/>
                      </a:srgbClr>
                    </a:solidFill>
                  </a:tcPr>
                </a:tc>
              </a:tr>
              <a:tr h="468000">
                <a:tc gridSpan="2">
                  <a:txBody>
                    <a:bodyPr/>
                    <a:lstStyle>
                      <a:lvl1pPr marL="0" algn="l" defTabSz="914400" rtl="0" eaLnBrk="1" latinLnBrk="0" hangingPunct="1">
                        <a:defRPr kumimoji="1" sz="1800" kern="1200">
                          <a:solidFill>
                            <a:schemeClr val="dk1"/>
                          </a:solidFill>
                          <a:latin typeface="Century Gothic" panose="020F0302020204030204"/>
                        </a:defRPr>
                      </a:lvl1pPr>
                      <a:lvl2pPr marL="457200" algn="l" defTabSz="914400" rtl="0" eaLnBrk="1" latinLnBrk="0" hangingPunct="1">
                        <a:defRPr kumimoji="1" sz="1800" kern="1200">
                          <a:solidFill>
                            <a:schemeClr val="dk1"/>
                          </a:solidFill>
                          <a:latin typeface="Century Gothic" panose="020F0302020204030204"/>
                        </a:defRPr>
                      </a:lvl2pPr>
                      <a:lvl3pPr marL="914400" algn="l" defTabSz="914400" rtl="0" eaLnBrk="1" latinLnBrk="0" hangingPunct="1">
                        <a:defRPr kumimoji="1" sz="1800" kern="1200">
                          <a:solidFill>
                            <a:schemeClr val="dk1"/>
                          </a:solidFill>
                          <a:latin typeface="Century Gothic" panose="020F0302020204030204"/>
                        </a:defRPr>
                      </a:lvl3pPr>
                      <a:lvl4pPr marL="1371600" algn="l" defTabSz="914400" rtl="0" eaLnBrk="1" latinLnBrk="0" hangingPunct="1">
                        <a:defRPr kumimoji="1" sz="1800" kern="1200">
                          <a:solidFill>
                            <a:schemeClr val="dk1"/>
                          </a:solidFill>
                          <a:latin typeface="Century Gothic" panose="020F0302020204030204"/>
                        </a:defRPr>
                      </a:lvl4pPr>
                      <a:lvl5pPr marL="1828800" algn="l" defTabSz="914400" rtl="0" eaLnBrk="1" latinLnBrk="0" hangingPunct="1">
                        <a:defRPr kumimoji="1" sz="1800" kern="1200">
                          <a:solidFill>
                            <a:schemeClr val="dk1"/>
                          </a:solidFill>
                          <a:latin typeface="Century Gothic" panose="020F0302020204030204"/>
                        </a:defRPr>
                      </a:lvl5pPr>
                      <a:lvl6pPr marL="2286000" algn="l" defTabSz="914400" rtl="0" eaLnBrk="1" latinLnBrk="0" hangingPunct="1">
                        <a:defRPr kumimoji="1" sz="1800" kern="1200">
                          <a:solidFill>
                            <a:schemeClr val="dk1"/>
                          </a:solidFill>
                          <a:latin typeface="Century Gothic" panose="020F0302020204030204"/>
                        </a:defRPr>
                      </a:lvl6pPr>
                      <a:lvl7pPr marL="2743200" algn="l" defTabSz="914400" rtl="0" eaLnBrk="1" latinLnBrk="0" hangingPunct="1">
                        <a:defRPr kumimoji="1" sz="1800" kern="1200">
                          <a:solidFill>
                            <a:schemeClr val="dk1"/>
                          </a:solidFill>
                          <a:latin typeface="Century Gothic" panose="020F0302020204030204"/>
                        </a:defRPr>
                      </a:lvl7pPr>
                      <a:lvl8pPr marL="3200400" algn="l" defTabSz="914400" rtl="0" eaLnBrk="1" latinLnBrk="0" hangingPunct="1">
                        <a:defRPr kumimoji="1" sz="1800" kern="1200">
                          <a:solidFill>
                            <a:schemeClr val="dk1"/>
                          </a:solidFill>
                          <a:latin typeface="Century Gothic" panose="020F0302020204030204"/>
                        </a:defRPr>
                      </a:lvl8pPr>
                      <a:lvl9pPr marL="3657600" algn="l" defTabSz="914400" rtl="0" eaLnBrk="1" latinLnBrk="0" hangingPunct="1">
                        <a:defRPr kumimoji="1" sz="1800" kern="1200">
                          <a:solidFill>
                            <a:schemeClr val="dk1"/>
                          </a:solidFill>
                          <a:latin typeface="Century Gothic" panose="020F0302020204030204"/>
                        </a:defRPr>
                      </a:lvl9pPr>
                    </a:lstStyle>
                    <a:p>
                      <a:r>
                        <a:rPr kumimoji="1" lang="ja-JP" altLang="en-US" sz="1600" dirty="0">
                          <a:latin typeface="Meiryo UI" panose="020B0604030504040204" pitchFamily="50" charset="-128"/>
                          <a:ea typeface="Meiryo UI" panose="020B0604030504040204" pitchFamily="50" charset="-128"/>
                        </a:rPr>
                        <a:t>定時総会</a:t>
                      </a:r>
                      <a:endParaRPr kumimoji="1" lang="en-US" altLang="ja-JP" sz="1600" dirty="0">
                        <a:latin typeface="Meiryo UI" panose="020B0604030504040204" pitchFamily="50" charset="-128"/>
                        <a:ea typeface="Meiryo UI" panose="020B0604030504040204" pitchFamily="50" charset="-128"/>
                      </a:endParaRPr>
                    </a:p>
                  </a:txBody>
                  <a:tcPr marL="91425" marR="91425" marT="45722" marB="45722"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hMerge="1">
                  <a:txBody>
                    <a:bodyPr/>
                    <a:lstStyle/>
                    <a:p>
                      <a:endParaRPr kumimoji="1" lang="ja-JP" altLang="en-US"/>
                    </a:p>
                  </a:txBody>
                  <a:tcPr/>
                </a:tc>
                <a:tc>
                  <a:txBody>
                    <a:bodyPr/>
                    <a:lstStyle>
                      <a:lvl1pPr marL="0" algn="l" defTabSz="914400" rtl="0" eaLnBrk="1" latinLnBrk="0" hangingPunct="1">
                        <a:defRPr kumimoji="1" sz="1800" kern="1200">
                          <a:solidFill>
                            <a:schemeClr val="dk1"/>
                          </a:solidFill>
                          <a:latin typeface="Century Gothic" panose="020F0302020204030204"/>
                        </a:defRPr>
                      </a:lvl1pPr>
                      <a:lvl2pPr marL="457200" algn="l" defTabSz="914400" rtl="0" eaLnBrk="1" latinLnBrk="0" hangingPunct="1">
                        <a:defRPr kumimoji="1" sz="1800" kern="1200">
                          <a:solidFill>
                            <a:schemeClr val="dk1"/>
                          </a:solidFill>
                          <a:latin typeface="Century Gothic" panose="020F0302020204030204"/>
                        </a:defRPr>
                      </a:lvl2pPr>
                      <a:lvl3pPr marL="914400" algn="l" defTabSz="914400" rtl="0" eaLnBrk="1" latinLnBrk="0" hangingPunct="1">
                        <a:defRPr kumimoji="1" sz="1800" kern="1200">
                          <a:solidFill>
                            <a:schemeClr val="dk1"/>
                          </a:solidFill>
                          <a:latin typeface="Century Gothic" panose="020F0302020204030204"/>
                        </a:defRPr>
                      </a:lvl3pPr>
                      <a:lvl4pPr marL="1371600" algn="l" defTabSz="914400" rtl="0" eaLnBrk="1" latinLnBrk="0" hangingPunct="1">
                        <a:defRPr kumimoji="1" sz="1800" kern="1200">
                          <a:solidFill>
                            <a:schemeClr val="dk1"/>
                          </a:solidFill>
                          <a:latin typeface="Century Gothic" panose="020F0302020204030204"/>
                        </a:defRPr>
                      </a:lvl4pPr>
                      <a:lvl5pPr marL="1828800" algn="l" defTabSz="914400" rtl="0" eaLnBrk="1" latinLnBrk="0" hangingPunct="1">
                        <a:defRPr kumimoji="1" sz="1800" kern="1200">
                          <a:solidFill>
                            <a:schemeClr val="dk1"/>
                          </a:solidFill>
                          <a:latin typeface="Century Gothic" panose="020F0302020204030204"/>
                        </a:defRPr>
                      </a:lvl5pPr>
                      <a:lvl6pPr marL="2286000" algn="l" defTabSz="914400" rtl="0" eaLnBrk="1" latinLnBrk="0" hangingPunct="1">
                        <a:defRPr kumimoji="1" sz="1800" kern="1200">
                          <a:solidFill>
                            <a:schemeClr val="dk1"/>
                          </a:solidFill>
                          <a:latin typeface="Century Gothic" panose="020F0302020204030204"/>
                        </a:defRPr>
                      </a:lvl6pPr>
                      <a:lvl7pPr marL="2743200" algn="l" defTabSz="914400" rtl="0" eaLnBrk="1" latinLnBrk="0" hangingPunct="1">
                        <a:defRPr kumimoji="1" sz="1800" kern="1200">
                          <a:solidFill>
                            <a:schemeClr val="dk1"/>
                          </a:solidFill>
                          <a:latin typeface="Century Gothic" panose="020F0302020204030204"/>
                        </a:defRPr>
                      </a:lvl7pPr>
                      <a:lvl8pPr marL="3200400" algn="l" defTabSz="914400" rtl="0" eaLnBrk="1" latinLnBrk="0" hangingPunct="1">
                        <a:defRPr kumimoji="1" sz="1800" kern="1200">
                          <a:solidFill>
                            <a:schemeClr val="dk1"/>
                          </a:solidFill>
                          <a:latin typeface="Century Gothic" panose="020F0302020204030204"/>
                        </a:defRPr>
                      </a:lvl8pPr>
                      <a:lvl9pPr marL="3657600" algn="l" defTabSz="914400" rtl="0" eaLnBrk="1" latinLnBrk="0" hangingPunct="1">
                        <a:defRPr kumimoji="1" sz="1800" kern="1200">
                          <a:solidFill>
                            <a:schemeClr val="dk1"/>
                          </a:solidFill>
                          <a:latin typeface="Century Gothic" panose="020F0302020204030204"/>
                        </a:defRPr>
                      </a:lvl9p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変更</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200" dirty="0" smtClean="0">
                          <a:solidFill>
                            <a:schemeClr val="tx1"/>
                          </a:solidFill>
                          <a:latin typeface="Meiryo UI" panose="020B0604030504040204" pitchFamily="50" charset="-128"/>
                          <a:ea typeface="Meiryo UI" panose="020B0604030504040204" pitchFamily="50" charset="-128"/>
                        </a:rPr>
                        <a:t>実施</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91425" marR="91425" marT="45722" marB="45722"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９月</a:t>
                      </a:r>
                    </a:p>
                  </a:txBody>
                  <a:tcPr marL="91425" marR="91425" marT="45722" marB="45722"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書面開催</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91425" marR="91425" marT="45722" marB="45722"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dk1"/>
                          </a:solidFill>
                          <a:latin typeface="Century Gothic" panose="020F0302020204030204"/>
                        </a:defRPr>
                      </a:lvl1pPr>
                      <a:lvl2pPr marL="457200" algn="l" defTabSz="914400" rtl="0" eaLnBrk="1" latinLnBrk="0" hangingPunct="1">
                        <a:defRPr kumimoji="1" sz="1800" kern="1200">
                          <a:solidFill>
                            <a:schemeClr val="dk1"/>
                          </a:solidFill>
                          <a:latin typeface="Century Gothic" panose="020F0302020204030204"/>
                        </a:defRPr>
                      </a:lvl2pPr>
                      <a:lvl3pPr marL="914400" algn="l" defTabSz="914400" rtl="0" eaLnBrk="1" latinLnBrk="0" hangingPunct="1">
                        <a:defRPr kumimoji="1" sz="1800" kern="1200">
                          <a:solidFill>
                            <a:schemeClr val="dk1"/>
                          </a:solidFill>
                          <a:latin typeface="Century Gothic" panose="020F0302020204030204"/>
                        </a:defRPr>
                      </a:lvl3pPr>
                      <a:lvl4pPr marL="1371600" algn="l" defTabSz="914400" rtl="0" eaLnBrk="1" latinLnBrk="0" hangingPunct="1">
                        <a:defRPr kumimoji="1" sz="1800" kern="1200">
                          <a:solidFill>
                            <a:schemeClr val="dk1"/>
                          </a:solidFill>
                          <a:latin typeface="Century Gothic" panose="020F0302020204030204"/>
                        </a:defRPr>
                      </a:lvl4pPr>
                      <a:lvl5pPr marL="1828800" algn="l" defTabSz="914400" rtl="0" eaLnBrk="1" latinLnBrk="0" hangingPunct="1">
                        <a:defRPr kumimoji="1" sz="1800" kern="1200">
                          <a:solidFill>
                            <a:schemeClr val="dk1"/>
                          </a:solidFill>
                          <a:latin typeface="Century Gothic" panose="020F0302020204030204"/>
                        </a:defRPr>
                      </a:lvl5pPr>
                      <a:lvl6pPr marL="2286000" algn="l" defTabSz="914400" rtl="0" eaLnBrk="1" latinLnBrk="0" hangingPunct="1">
                        <a:defRPr kumimoji="1" sz="1800" kern="1200">
                          <a:solidFill>
                            <a:schemeClr val="dk1"/>
                          </a:solidFill>
                          <a:latin typeface="Century Gothic" panose="020F0302020204030204"/>
                        </a:defRPr>
                      </a:lvl6pPr>
                      <a:lvl7pPr marL="2743200" algn="l" defTabSz="914400" rtl="0" eaLnBrk="1" latinLnBrk="0" hangingPunct="1">
                        <a:defRPr kumimoji="1" sz="1800" kern="1200">
                          <a:solidFill>
                            <a:schemeClr val="dk1"/>
                          </a:solidFill>
                          <a:latin typeface="Century Gothic" panose="020F0302020204030204"/>
                        </a:defRPr>
                      </a:lvl7pPr>
                      <a:lvl8pPr marL="3200400" algn="l" defTabSz="914400" rtl="0" eaLnBrk="1" latinLnBrk="0" hangingPunct="1">
                        <a:defRPr kumimoji="1" sz="1800" kern="1200">
                          <a:solidFill>
                            <a:schemeClr val="dk1"/>
                          </a:solidFill>
                          <a:latin typeface="Century Gothic" panose="020F0302020204030204"/>
                        </a:defRPr>
                      </a:lvl8pPr>
                      <a:lvl9pPr marL="3657600" algn="l" defTabSz="914400" rtl="0" eaLnBrk="1" latinLnBrk="0" hangingPunct="1">
                        <a:defRPr kumimoji="1" sz="1800" kern="1200">
                          <a:solidFill>
                            <a:schemeClr val="dk1"/>
                          </a:solidFill>
                          <a:latin typeface="Century Gothic" panose="020F03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dk1"/>
                          </a:solidFill>
                          <a:latin typeface="Century Gothic" panose="020F0302020204030204"/>
                        </a:defRPr>
                      </a:lvl1pPr>
                      <a:lvl2pPr marL="457200" algn="l" defTabSz="914400" rtl="0" eaLnBrk="1" latinLnBrk="0" hangingPunct="1">
                        <a:defRPr kumimoji="1" sz="1800" kern="1200">
                          <a:solidFill>
                            <a:schemeClr val="dk1"/>
                          </a:solidFill>
                          <a:latin typeface="Century Gothic" panose="020F0302020204030204"/>
                        </a:defRPr>
                      </a:lvl2pPr>
                      <a:lvl3pPr marL="914400" algn="l" defTabSz="914400" rtl="0" eaLnBrk="1" latinLnBrk="0" hangingPunct="1">
                        <a:defRPr kumimoji="1" sz="1800" kern="1200">
                          <a:solidFill>
                            <a:schemeClr val="dk1"/>
                          </a:solidFill>
                          <a:latin typeface="Century Gothic" panose="020F0302020204030204"/>
                        </a:defRPr>
                      </a:lvl3pPr>
                      <a:lvl4pPr marL="1371600" algn="l" defTabSz="914400" rtl="0" eaLnBrk="1" latinLnBrk="0" hangingPunct="1">
                        <a:defRPr kumimoji="1" sz="1800" kern="1200">
                          <a:solidFill>
                            <a:schemeClr val="dk1"/>
                          </a:solidFill>
                          <a:latin typeface="Century Gothic" panose="020F0302020204030204"/>
                        </a:defRPr>
                      </a:lvl4pPr>
                      <a:lvl5pPr marL="1828800" algn="l" defTabSz="914400" rtl="0" eaLnBrk="1" latinLnBrk="0" hangingPunct="1">
                        <a:defRPr kumimoji="1" sz="1800" kern="1200">
                          <a:solidFill>
                            <a:schemeClr val="dk1"/>
                          </a:solidFill>
                          <a:latin typeface="Century Gothic" panose="020F0302020204030204"/>
                        </a:defRPr>
                      </a:lvl5pPr>
                      <a:lvl6pPr marL="2286000" algn="l" defTabSz="914400" rtl="0" eaLnBrk="1" latinLnBrk="0" hangingPunct="1">
                        <a:defRPr kumimoji="1" sz="1800" kern="1200">
                          <a:solidFill>
                            <a:schemeClr val="dk1"/>
                          </a:solidFill>
                          <a:latin typeface="Century Gothic" panose="020F0302020204030204"/>
                        </a:defRPr>
                      </a:lvl6pPr>
                      <a:lvl7pPr marL="2743200" algn="l" defTabSz="914400" rtl="0" eaLnBrk="1" latinLnBrk="0" hangingPunct="1">
                        <a:defRPr kumimoji="1" sz="1800" kern="1200">
                          <a:solidFill>
                            <a:schemeClr val="dk1"/>
                          </a:solidFill>
                          <a:latin typeface="Century Gothic" panose="020F0302020204030204"/>
                        </a:defRPr>
                      </a:lvl7pPr>
                      <a:lvl8pPr marL="3200400" algn="l" defTabSz="914400" rtl="0" eaLnBrk="1" latinLnBrk="0" hangingPunct="1">
                        <a:defRPr kumimoji="1" sz="1800" kern="1200">
                          <a:solidFill>
                            <a:schemeClr val="dk1"/>
                          </a:solidFill>
                          <a:latin typeface="Century Gothic" panose="020F0302020204030204"/>
                        </a:defRPr>
                      </a:lvl8pPr>
                      <a:lvl9pPr marL="3657600" algn="l" defTabSz="914400" rtl="0" eaLnBrk="1" latinLnBrk="0" hangingPunct="1">
                        <a:defRPr kumimoji="1" sz="1800" kern="1200">
                          <a:solidFill>
                            <a:schemeClr val="dk1"/>
                          </a:solidFill>
                          <a:latin typeface="Century Gothic" panose="020F03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dk1"/>
                          </a:solidFill>
                          <a:latin typeface="Century Gothic" panose="020F0302020204030204"/>
                        </a:defRPr>
                      </a:lvl1pPr>
                      <a:lvl2pPr marL="457200" algn="l" defTabSz="914400" rtl="0" eaLnBrk="1" latinLnBrk="0" hangingPunct="1">
                        <a:defRPr kumimoji="1" sz="1800" kern="1200">
                          <a:solidFill>
                            <a:schemeClr val="dk1"/>
                          </a:solidFill>
                          <a:latin typeface="Century Gothic" panose="020F0302020204030204"/>
                        </a:defRPr>
                      </a:lvl2pPr>
                      <a:lvl3pPr marL="914400" algn="l" defTabSz="914400" rtl="0" eaLnBrk="1" latinLnBrk="0" hangingPunct="1">
                        <a:defRPr kumimoji="1" sz="1800" kern="1200">
                          <a:solidFill>
                            <a:schemeClr val="dk1"/>
                          </a:solidFill>
                          <a:latin typeface="Century Gothic" panose="020F0302020204030204"/>
                        </a:defRPr>
                      </a:lvl3pPr>
                      <a:lvl4pPr marL="1371600" algn="l" defTabSz="914400" rtl="0" eaLnBrk="1" latinLnBrk="0" hangingPunct="1">
                        <a:defRPr kumimoji="1" sz="1800" kern="1200">
                          <a:solidFill>
                            <a:schemeClr val="dk1"/>
                          </a:solidFill>
                          <a:latin typeface="Century Gothic" panose="020F0302020204030204"/>
                        </a:defRPr>
                      </a:lvl4pPr>
                      <a:lvl5pPr marL="1828800" algn="l" defTabSz="914400" rtl="0" eaLnBrk="1" latinLnBrk="0" hangingPunct="1">
                        <a:defRPr kumimoji="1" sz="1800" kern="1200">
                          <a:solidFill>
                            <a:schemeClr val="dk1"/>
                          </a:solidFill>
                          <a:latin typeface="Century Gothic" panose="020F0302020204030204"/>
                        </a:defRPr>
                      </a:lvl5pPr>
                      <a:lvl6pPr marL="2286000" algn="l" defTabSz="914400" rtl="0" eaLnBrk="1" latinLnBrk="0" hangingPunct="1">
                        <a:defRPr kumimoji="1" sz="1800" kern="1200">
                          <a:solidFill>
                            <a:schemeClr val="dk1"/>
                          </a:solidFill>
                          <a:latin typeface="Century Gothic" panose="020F0302020204030204"/>
                        </a:defRPr>
                      </a:lvl6pPr>
                      <a:lvl7pPr marL="2743200" algn="l" defTabSz="914400" rtl="0" eaLnBrk="1" latinLnBrk="0" hangingPunct="1">
                        <a:defRPr kumimoji="1" sz="1800" kern="1200">
                          <a:solidFill>
                            <a:schemeClr val="dk1"/>
                          </a:solidFill>
                          <a:latin typeface="Century Gothic" panose="020F0302020204030204"/>
                        </a:defRPr>
                      </a:lvl7pPr>
                      <a:lvl8pPr marL="3200400" algn="l" defTabSz="914400" rtl="0" eaLnBrk="1" latinLnBrk="0" hangingPunct="1">
                        <a:defRPr kumimoji="1" sz="1800" kern="1200">
                          <a:solidFill>
                            <a:schemeClr val="dk1"/>
                          </a:solidFill>
                          <a:latin typeface="Century Gothic" panose="020F0302020204030204"/>
                        </a:defRPr>
                      </a:lvl8pPr>
                      <a:lvl9pPr marL="3657600" algn="l" defTabSz="914400" rtl="0" eaLnBrk="1" latinLnBrk="0" hangingPunct="1">
                        <a:defRPr kumimoji="1" sz="1800" kern="1200">
                          <a:solidFill>
                            <a:schemeClr val="dk1"/>
                          </a:solidFill>
                          <a:latin typeface="Century Gothic" panose="020F03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dk1"/>
                          </a:solidFill>
                          <a:latin typeface="Century Gothic" panose="020F0302020204030204"/>
                        </a:defRPr>
                      </a:lvl1pPr>
                      <a:lvl2pPr marL="457200" algn="l" defTabSz="914400" rtl="0" eaLnBrk="1" latinLnBrk="0" hangingPunct="1">
                        <a:defRPr kumimoji="1" sz="1800" kern="1200">
                          <a:solidFill>
                            <a:schemeClr val="dk1"/>
                          </a:solidFill>
                          <a:latin typeface="Century Gothic" panose="020F0302020204030204"/>
                        </a:defRPr>
                      </a:lvl2pPr>
                      <a:lvl3pPr marL="914400" algn="l" defTabSz="914400" rtl="0" eaLnBrk="1" latinLnBrk="0" hangingPunct="1">
                        <a:defRPr kumimoji="1" sz="1800" kern="1200">
                          <a:solidFill>
                            <a:schemeClr val="dk1"/>
                          </a:solidFill>
                          <a:latin typeface="Century Gothic" panose="020F0302020204030204"/>
                        </a:defRPr>
                      </a:lvl3pPr>
                      <a:lvl4pPr marL="1371600" algn="l" defTabSz="914400" rtl="0" eaLnBrk="1" latinLnBrk="0" hangingPunct="1">
                        <a:defRPr kumimoji="1" sz="1800" kern="1200">
                          <a:solidFill>
                            <a:schemeClr val="dk1"/>
                          </a:solidFill>
                          <a:latin typeface="Century Gothic" panose="020F0302020204030204"/>
                        </a:defRPr>
                      </a:lvl4pPr>
                      <a:lvl5pPr marL="1828800" algn="l" defTabSz="914400" rtl="0" eaLnBrk="1" latinLnBrk="0" hangingPunct="1">
                        <a:defRPr kumimoji="1" sz="1800" kern="1200">
                          <a:solidFill>
                            <a:schemeClr val="dk1"/>
                          </a:solidFill>
                          <a:latin typeface="Century Gothic" panose="020F0302020204030204"/>
                        </a:defRPr>
                      </a:lvl5pPr>
                      <a:lvl6pPr marL="2286000" algn="l" defTabSz="914400" rtl="0" eaLnBrk="1" latinLnBrk="0" hangingPunct="1">
                        <a:defRPr kumimoji="1" sz="1800" kern="1200">
                          <a:solidFill>
                            <a:schemeClr val="dk1"/>
                          </a:solidFill>
                          <a:latin typeface="Century Gothic" panose="020F0302020204030204"/>
                        </a:defRPr>
                      </a:lvl6pPr>
                      <a:lvl7pPr marL="2743200" algn="l" defTabSz="914400" rtl="0" eaLnBrk="1" latinLnBrk="0" hangingPunct="1">
                        <a:defRPr kumimoji="1" sz="1800" kern="1200">
                          <a:solidFill>
                            <a:schemeClr val="dk1"/>
                          </a:solidFill>
                          <a:latin typeface="Century Gothic" panose="020F0302020204030204"/>
                        </a:defRPr>
                      </a:lvl7pPr>
                      <a:lvl8pPr marL="3200400" algn="l" defTabSz="914400" rtl="0" eaLnBrk="1" latinLnBrk="0" hangingPunct="1">
                        <a:defRPr kumimoji="1" sz="1800" kern="1200">
                          <a:solidFill>
                            <a:schemeClr val="dk1"/>
                          </a:solidFill>
                          <a:latin typeface="Century Gothic" panose="020F0302020204030204"/>
                        </a:defRPr>
                      </a:lvl8pPr>
                      <a:lvl9pPr marL="3657600" algn="l" defTabSz="914400" rtl="0" eaLnBrk="1" latinLnBrk="0" hangingPunct="1">
                        <a:defRPr kumimoji="1" sz="1800" kern="1200">
                          <a:solidFill>
                            <a:schemeClr val="dk1"/>
                          </a:solidFill>
                          <a:latin typeface="Century Gothic" panose="020F03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dk1"/>
                          </a:solidFill>
                          <a:latin typeface="Century Gothic" panose="020F0302020204030204"/>
                        </a:defRPr>
                      </a:lvl1pPr>
                      <a:lvl2pPr marL="457200" algn="l" defTabSz="914400" rtl="0" eaLnBrk="1" latinLnBrk="0" hangingPunct="1">
                        <a:defRPr kumimoji="1" sz="1800" kern="1200">
                          <a:solidFill>
                            <a:schemeClr val="dk1"/>
                          </a:solidFill>
                          <a:latin typeface="Century Gothic" panose="020F0302020204030204"/>
                        </a:defRPr>
                      </a:lvl2pPr>
                      <a:lvl3pPr marL="914400" algn="l" defTabSz="914400" rtl="0" eaLnBrk="1" latinLnBrk="0" hangingPunct="1">
                        <a:defRPr kumimoji="1" sz="1800" kern="1200">
                          <a:solidFill>
                            <a:schemeClr val="dk1"/>
                          </a:solidFill>
                          <a:latin typeface="Century Gothic" panose="020F0302020204030204"/>
                        </a:defRPr>
                      </a:lvl3pPr>
                      <a:lvl4pPr marL="1371600" algn="l" defTabSz="914400" rtl="0" eaLnBrk="1" latinLnBrk="0" hangingPunct="1">
                        <a:defRPr kumimoji="1" sz="1800" kern="1200">
                          <a:solidFill>
                            <a:schemeClr val="dk1"/>
                          </a:solidFill>
                          <a:latin typeface="Century Gothic" panose="020F0302020204030204"/>
                        </a:defRPr>
                      </a:lvl4pPr>
                      <a:lvl5pPr marL="1828800" algn="l" defTabSz="914400" rtl="0" eaLnBrk="1" latinLnBrk="0" hangingPunct="1">
                        <a:defRPr kumimoji="1" sz="1800" kern="1200">
                          <a:solidFill>
                            <a:schemeClr val="dk1"/>
                          </a:solidFill>
                          <a:latin typeface="Century Gothic" panose="020F0302020204030204"/>
                        </a:defRPr>
                      </a:lvl5pPr>
                      <a:lvl6pPr marL="2286000" algn="l" defTabSz="914400" rtl="0" eaLnBrk="1" latinLnBrk="0" hangingPunct="1">
                        <a:defRPr kumimoji="1" sz="1800" kern="1200">
                          <a:solidFill>
                            <a:schemeClr val="dk1"/>
                          </a:solidFill>
                          <a:latin typeface="Century Gothic" panose="020F0302020204030204"/>
                        </a:defRPr>
                      </a:lvl6pPr>
                      <a:lvl7pPr marL="2743200" algn="l" defTabSz="914400" rtl="0" eaLnBrk="1" latinLnBrk="0" hangingPunct="1">
                        <a:defRPr kumimoji="1" sz="1800" kern="1200">
                          <a:solidFill>
                            <a:schemeClr val="dk1"/>
                          </a:solidFill>
                          <a:latin typeface="Century Gothic" panose="020F0302020204030204"/>
                        </a:defRPr>
                      </a:lvl7pPr>
                      <a:lvl8pPr marL="3200400" algn="l" defTabSz="914400" rtl="0" eaLnBrk="1" latinLnBrk="0" hangingPunct="1">
                        <a:defRPr kumimoji="1" sz="1800" kern="1200">
                          <a:solidFill>
                            <a:schemeClr val="dk1"/>
                          </a:solidFill>
                          <a:latin typeface="Century Gothic" panose="020F0302020204030204"/>
                        </a:defRPr>
                      </a:lvl8pPr>
                      <a:lvl9pPr marL="3657600" algn="l" defTabSz="914400" rtl="0" eaLnBrk="1" latinLnBrk="0" hangingPunct="1">
                        <a:defRPr kumimoji="1" sz="1800" kern="1200">
                          <a:solidFill>
                            <a:schemeClr val="dk1"/>
                          </a:solidFill>
                          <a:latin typeface="Century Gothic" panose="020F03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dk1"/>
                          </a:solidFill>
                          <a:latin typeface="Century Gothic" panose="020F0302020204030204"/>
                        </a:defRPr>
                      </a:lvl1pPr>
                      <a:lvl2pPr marL="457200" algn="l" defTabSz="914400" rtl="0" eaLnBrk="1" latinLnBrk="0" hangingPunct="1">
                        <a:defRPr kumimoji="1" sz="1800" kern="1200">
                          <a:solidFill>
                            <a:schemeClr val="dk1"/>
                          </a:solidFill>
                          <a:latin typeface="Century Gothic" panose="020F0302020204030204"/>
                        </a:defRPr>
                      </a:lvl2pPr>
                      <a:lvl3pPr marL="914400" algn="l" defTabSz="914400" rtl="0" eaLnBrk="1" latinLnBrk="0" hangingPunct="1">
                        <a:defRPr kumimoji="1" sz="1800" kern="1200">
                          <a:solidFill>
                            <a:schemeClr val="dk1"/>
                          </a:solidFill>
                          <a:latin typeface="Century Gothic" panose="020F0302020204030204"/>
                        </a:defRPr>
                      </a:lvl3pPr>
                      <a:lvl4pPr marL="1371600" algn="l" defTabSz="914400" rtl="0" eaLnBrk="1" latinLnBrk="0" hangingPunct="1">
                        <a:defRPr kumimoji="1" sz="1800" kern="1200">
                          <a:solidFill>
                            <a:schemeClr val="dk1"/>
                          </a:solidFill>
                          <a:latin typeface="Century Gothic" panose="020F0302020204030204"/>
                        </a:defRPr>
                      </a:lvl4pPr>
                      <a:lvl5pPr marL="1828800" algn="l" defTabSz="914400" rtl="0" eaLnBrk="1" latinLnBrk="0" hangingPunct="1">
                        <a:defRPr kumimoji="1" sz="1800" kern="1200">
                          <a:solidFill>
                            <a:schemeClr val="dk1"/>
                          </a:solidFill>
                          <a:latin typeface="Century Gothic" panose="020F0302020204030204"/>
                        </a:defRPr>
                      </a:lvl5pPr>
                      <a:lvl6pPr marL="2286000" algn="l" defTabSz="914400" rtl="0" eaLnBrk="1" latinLnBrk="0" hangingPunct="1">
                        <a:defRPr kumimoji="1" sz="1800" kern="1200">
                          <a:solidFill>
                            <a:schemeClr val="dk1"/>
                          </a:solidFill>
                          <a:latin typeface="Century Gothic" panose="020F0302020204030204"/>
                        </a:defRPr>
                      </a:lvl6pPr>
                      <a:lvl7pPr marL="2743200" algn="l" defTabSz="914400" rtl="0" eaLnBrk="1" latinLnBrk="0" hangingPunct="1">
                        <a:defRPr kumimoji="1" sz="1800" kern="1200">
                          <a:solidFill>
                            <a:schemeClr val="dk1"/>
                          </a:solidFill>
                          <a:latin typeface="Century Gothic" panose="020F0302020204030204"/>
                        </a:defRPr>
                      </a:lvl7pPr>
                      <a:lvl8pPr marL="3200400" algn="l" defTabSz="914400" rtl="0" eaLnBrk="1" latinLnBrk="0" hangingPunct="1">
                        <a:defRPr kumimoji="1" sz="1800" kern="1200">
                          <a:solidFill>
                            <a:schemeClr val="dk1"/>
                          </a:solidFill>
                          <a:latin typeface="Century Gothic" panose="020F0302020204030204"/>
                        </a:defRPr>
                      </a:lvl8pPr>
                      <a:lvl9pPr marL="3657600" algn="l" defTabSz="914400" rtl="0" eaLnBrk="1" latinLnBrk="0" hangingPunct="1">
                        <a:defRPr kumimoji="1" sz="1800" kern="1200">
                          <a:solidFill>
                            <a:schemeClr val="dk1"/>
                          </a:solidFill>
                          <a:latin typeface="Century Gothic" panose="020F03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dk1"/>
                          </a:solidFill>
                          <a:latin typeface="Century Gothic" panose="020F0302020204030204"/>
                        </a:defRPr>
                      </a:lvl1pPr>
                      <a:lvl2pPr marL="457200" algn="l" defTabSz="914400" rtl="0" eaLnBrk="1" latinLnBrk="0" hangingPunct="1">
                        <a:defRPr kumimoji="1" sz="1800" kern="1200">
                          <a:solidFill>
                            <a:schemeClr val="dk1"/>
                          </a:solidFill>
                          <a:latin typeface="Century Gothic" panose="020F0302020204030204"/>
                        </a:defRPr>
                      </a:lvl2pPr>
                      <a:lvl3pPr marL="914400" algn="l" defTabSz="914400" rtl="0" eaLnBrk="1" latinLnBrk="0" hangingPunct="1">
                        <a:defRPr kumimoji="1" sz="1800" kern="1200">
                          <a:solidFill>
                            <a:schemeClr val="dk1"/>
                          </a:solidFill>
                          <a:latin typeface="Century Gothic" panose="020F0302020204030204"/>
                        </a:defRPr>
                      </a:lvl3pPr>
                      <a:lvl4pPr marL="1371600" algn="l" defTabSz="914400" rtl="0" eaLnBrk="1" latinLnBrk="0" hangingPunct="1">
                        <a:defRPr kumimoji="1" sz="1800" kern="1200">
                          <a:solidFill>
                            <a:schemeClr val="dk1"/>
                          </a:solidFill>
                          <a:latin typeface="Century Gothic" panose="020F0302020204030204"/>
                        </a:defRPr>
                      </a:lvl4pPr>
                      <a:lvl5pPr marL="1828800" algn="l" defTabSz="914400" rtl="0" eaLnBrk="1" latinLnBrk="0" hangingPunct="1">
                        <a:defRPr kumimoji="1" sz="1800" kern="1200">
                          <a:solidFill>
                            <a:schemeClr val="dk1"/>
                          </a:solidFill>
                          <a:latin typeface="Century Gothic" panose="020F0302020204030204"/>
                        </a:defRPr>
                      </a:lvl5pPr>
                      <a:lvl6pPr marL="2286000" algn="l" defTabSz="914400" rtl="0" eaLnBrk="1" latinLnBrk="0" hangingPunct="1">
                        <a:defRPr kumimoji="1" sz="1800" kern="1200">
                          <a:solidFill>
                            <a:schemeClr val="dk1"/>
                          </a:solidFill>
                          <a:latin typeface="Century Gothic" panose="020F0302020204030204"/>
                        </a:defRPr>
                      </a:lvl6pPr>
                      <a:lvl7pPr marL="2743200" algn="l" defTabSz="914400" rtl="0" eaLnBrk="1" latinLnBrk="0" hangingPunct="1">
                        <a:defRPr kumimoji="1" sz="1800" kern="1200">
                          <a:solidFill>
                            <a:schemeClr val="dk1"/>
                          </a:solidFill>
                          <a:latin typeface="Century Gothic" panose="020F0302020204030204"/>
                        </a:defRPr>
                      </a:lvl7pPr>
                      <a:lvl8pPr marL="3200400" algn="l" defTabSz="914400" rtl="0" eaLnBrk="1" latinLnBrk="0" hangingPunct="1">
                        <a:defRPr kumimoji="1" sz="1800" kern="1200">
                          <a:solidFill>
                            <a:schemeClr val="dk1"/>
                          </a:solidFill>
                          <a:latin typeface="Century Gothic" panose="020F0302020204030204"/>
                        </a:defRPr>
                      </a:lvl8pPr>
                      <a:lvl9pPr marL="3657600" algn="l" defTabSz="914400" rtl="0" eaLnBrk="1" latinLnBrk="0" hangingPunct="1">
                        <a:defRPr kumimoji="1" sz="1800" kern="1200">
                          <a:solidFill>
                            <a:schemeClr val="dk1"/>
                          </a:solidFill>
                          <a:latin typeface="Century Gothic" panose="020F03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dk1"/>
                          </a:solidFill>
                          <a:latin typeface="Century Gothic" panose="020F0302020204030204"/>
                        </a:defRPr>
                      </a:lvl1pPr>
                      <a:lvl2pPr marL="457200" algn="l" defTabSz="914400" rtl="0" eaLnBrk="1" latinLnBrk="0" hangingPunct="1">
                        <a:defRPr kumimoji="1" sz="1800" kern="1200">
                          <a:solidFill>
                            <a:schemeClr val="dk1"/>
                          </a:solidFill>
                          <a:latin typeface="Century Gothic" panose="020F0302020204030204"/>
                        </a:defRPr>
                      </a:lvl2pPr>
                      <a:lvl3pPr marL="914400" algn="l" defTabSz="914400" rtl="0" eaLnBrk="1" latinLnBrk="0" hangingPunct="1">
                        <a:defRPr kumimoji="1" sz="1800" kern="1200">
                          <a:solidFill>
                            <a:schemeClr val="dk1"/>
                          </a:solidFill>
                          <a:latin typeface="Century Gothic" panose="020F0302020204030204"/>
                        </a:defRPr>
                      </a:lvl3pPr>
                      <a:lvl4pPr marL="1371600" algn="l" defTabSz="914400" rtl="0" eaLnBrk="1" latinLnBrk="0" hangingPunct="1">
                        <a:defRPr kumimoji="1" sz="1800" kern="1200">
                          <a:solidFill>
                            <a:schemeClr val="dk1"/>
                          </a:solidFill>
                          <a:latin typeface="Century Gothic" panose="020F0302020204030204"/>
                        </a:defRPr>
                      </a:lvl4pPr>
                      <a:lvl5pPr marL="1828800" algn="l" defTabSz="914400" rtl="0" eaLnBrk="1" latinLnBrk="0" hangingPunct="1">
                        <a:defRPr kumimoji="1" sz="1800" kern="1200">
                          <a:solidFill>
                            <a:schemeClr val="dk1"/>
                          </a:solidFill>
                          <a:latin typeface="Century Gothic" panose="020F0302020204030204"/>
                        </a:defRPr>
                      </a:lvl5pPr>
                      <a:lvl6pPr marL="2286000" algn="l" defTabSz="914400" rtl="0" eaLnBrk="1" latinLnBrk="0" hangingPunct="1">
                        <a:defRPr kumimoji="1" sz="1800" kern="1200">
                          <a:solidFill>
                            <a:schemeClr val="dk1"/>
                          </a:solidFill>
                          <a:latin typeface="Century Gothic" panose="020F0302020204030204"/>
                        </a:defRPr>
                      </a:lvl6pPr>
                      <a:lvl7pPr marL="2743200" algn="l" defTabSz="914400" rtl="0" eaLnBrk="1" latinLnBrk="0" hangingPunct="1">
                        <a:defRPr kumimoji="1" sz="1800" kern="1200">
                          <a:solidFill>
                            <a:schemeClr val="dk1"/>
                          </a:solidFill>
                          <a:latin typeface="Century Gothic" panose="020F0302020204030204"/>
                        </a:defRPr>
                      </a:lvl7pPr>
                      <a:lvl8pPr marL="3200400" algn="l" defTabSz="914400" rtl="0" eaLnBrk="1" latinLnBrk="0" hangingPunct="1">
                        <a:defRPr kumimoji="1" sz="1800" kern="1200">
                          <a:solidFill>
                            <a:schemeClr val="dk1"/>
                          </a:solidFill>
                          <a:latin typeface="Century Gothic" panose="020F0302020204030204"/>
                        </a:defRPr>
                      </a:lvl8pPr>
                      <a:lvl9pPr marL="3657600" algn="l" defTabSz="914400" rtl="0" eaLnBrk="1" latinLnBrk="0" hangingPunct="1">
                        <a:defRPr kumimoji="1" sz="1800" kern="1200">
                          <a:solidFill>
                            <a:schemeClr val="dk1"/>
                          </a:solidFill>
                          <a:latin typeface="Century Gothic" panose="020F03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dk1"/>
                          </a:solidFill>
                          <a:latin typeface="Century Gothic" panose="020F0302020204030204"/>
                        </a:defRPr>
                      </a:lvl1pPr>
                      <a:lvl2pPr marL="457200" algn="l" defTabSz="914400" rtl="0" eaLnBrk="1" latinLnBrk="0" hangingPunct="1">
                        <a:defRPr kumimoji="1" sz="1800" kern="1200">
                          <a:solidFill>
                            <a:schemeClr val="dk1"/>
                          </a:solidFill>
                          <a:latin typeface="Century Gothic" panose="020F0302020204030204"/>
                        </a:defRPr>
                      </a:lvl2pPr>
                      <a:lvl3pPr marL="914400" algn="l" defTabSz="914400" rtl="0" eaLnBrk="1" latinLnBrk="0" hangingPunct="1">
                        <a:defRPr kumimoji="1" sz="1800" kern="1200">
                          <a:solidFill>
                            <a:schemeClr val="dk1"/>
                          </a:solidFill>
                          <a:latin typeface="Century Gothic" panose="020F0302020204030204"/>
                        </a:defRPr>
                      </a:lvl3pPr>
                      <a:lvl4pPr marL="1371600" algn="l" defTabSz="914400" rtl="0" eaLnBrk="1" latinLnBrk="0" hangingPunct="1">
                        <a:defRPr kumimoji="1" sz="1800" kern="1200">
                          <a:solidFill>
                            <a:schemeClr val="dk1"/>
                          </a:solidFill>
                          <a:latin typeface="Century Gothic" panose="020F0302020204030204"/>
                        </a:defRPr>
                      </a:lvl4pPr>
                      <a:lvl5pPr marL="1828800" algn="l" defTabSz="914400" rtl="0" eaLnBrk="1" latinLnBrk="0" hangingPunct="1">
                        <a:defRPr kumimoji="1" sz="1800" kern="1200">
                          <a:solidFill>
                            <a:schemeClr val="dk1"/>
                          </a:solidFill>
                          <a:latin typeface="Century Gothic" panose="020F0302020204030204"/>
                        </a:defRPr>
                      </a:lvl5pPr>
                      <a:lvl6pPr marL="2286000" algn="l" defTabSz="914400" rtl="0" eaLnBrk="1" latinLnBrk="0" hangingPunct="1">
                        <a:defRPr kumimoji="1" sz="1800" kern="1200">
                          <a:solidFill>
                            <a:schemeClr val="dk1"/>
                          </a:solidFill>
                          <a:latin typeface="Century Gothic" panose="020F0302020204030204"/>
                        </a:defRPr>
                      </a:lvl6pPr>
                      <a:lvl7pPr marL="2743200" algn="l" defTabSz="914400" rtl="0" eaLnBrk="1" latinLnBrk="0" hangingPunct="1">
                        <a:defRPr kumimoji="1" sz="1800" kern="1200">
                          <a:solidFill>
                            <a:schemeClr val="dk1"/>
                          </a:solidFill>
                          <a:latin typeface="Century Gothic" panose="020F0302020204030204"/>
                        </a:defRPr>
                      </a:lvl7pPr>
                      <a:lvl8pPr marL="3200400" algn="l" defTabSz="914400" rtl="0" eaLnBrk="1" latinLnBrk="0" hangingPunct="1">
                        <a:defRPr kumimoji="1" sz="1800" kern="1200">
                          <a:solidFill>
                            <a:schemeClr val="dk1"/>
                          </a:solidFill>
                          <a:latin typeface="Century Gothic" panose="020F0302020204030204"/>
                        </a:defRPr>
                      </a:lvl8pPr>
                      <a:lvl9pPr marL="3657600" algn="l" defTabSz="914400" rtl="0" eaLnBrk="1" latinLnBrk="0" hangingPunct="1">
                        <a:defRPr kumimoji="1" sz="1800" kern="1200">
                          <a:solidFill>
                            <a:schemeClr val="dk1"/>
                          </a:solidFill>
                          <a:latin typeface="Century Gothic" panose="020F03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dk1"/>
                          </a:solidFill>
                          <a:latin typeface="Century Gothic" panose="020F0302020204030204"/>
                        </a:defRPr>
                      </a:lvl1pPr>
                      <a:lvl2pPr marL="457200" algn="l" defTabSz="914400" rtl="0" eaLnBrk="1" latinLnBrk="0" hangingPunct="1">
                        <a:defRPr kumimoji="1" sz="1800" kern="1200">
                          <a:solidFill>
                            <a:schemeClr val="dk1"/>
                          </a:solidFill>
                          <a:latin typeface="Century Gothic" panose="020F0302020204030204"/>
                        </a:defRPr>
                      </a:lvl2pPr>
                      <a:lvl3pPr marL="914400" algn="l" defTabSz="914400" rtl="0" eaLnBrk="1" latinLnBrk="0" hangingPunct="1">
                        <a:defRPr kumimoji="1" sz="1800" kern="1200">
                          <a:solidFill>
                            <a:schemeClr val="dk1"/>
                          </a:solidFill>
                          <a:latin typeface="Century Gothic" panose="020F0302020204030204"/>
                        </a:defRPr>
                      </a:lvl3pPr>
                      <a:lvl4pPr marL="1371600" algn="l" defTabSz="914400" rtl="0" eaLnBrk="1" latinLnBrk="0" hangingPunct="1">
                        <a:defRPr kumimoji="1" sz="1800" kern="1200">
                          <a:solidFill>
                            <a:schemeClr val="dk1"/>
                          </a:solidFill>
                          <a:latin typeface="Century Gothic" panose="020F0302020204030204"/>
                        </a:defRPr>
                      </a:lvl4pPr>
                      <a:lvl5pPr marL="1828800" algn="l" defTabSz="914400" rtl="0" eaLnBrk="1" latinLnBrk="0" hangingPunct="1">
                        <a:defRPr kumimoji="1" sz="1800" kern="1200">
                          <a:solidFill>
                            <a:schemeClr val="dk1"/>
                          </a:solidFill>
                          <a:latin typeface="Century Gothic" panose="020F0302020204030204"/>
                        </a:defRPr>
                      </a:lvl5pPr>
                      <a:lvl6pPr marL="2286000" algn="l" defTabSz="914400" rtl="0" eaLnBrk="1" latinLnBrk="0" hangingPunct="1">
                        <a:defRPr kumimoji="1" sz="1800" kern="1200">
                          <a:solidFill>
                            <a:schemeClr val="dk1"/>
                          </a:solidFill>
                          <a:latin typeface="Century Gothic" panose="020F0302020204030204"/>
                        </a:defRPr>
                      </a:lvl6pPr>
                      <a:lvl7pPr marL="2743200" algn="l" defTabSz="914400" rtl="0" eaLnBrk="1" latinLnBrk="0" hangingPunct="1">
                        <a:defRPr kumimoji="1" sz="1800" kern="1200">
                          <a:solidFill>
                            <a:schemeClr val="dk1"/>
                          </a:solidFill>
                          <a:latin typeface="Century Gothic" panose="020F0302020204030204"/>
                        </a:defRPr>
                      </a:lvl7pPr>
                      <a:lvl8pPr marL="3200400" algn="l" defTabSz="914400" rtl="0" eaLnBrk="1" latinLnBrk="0" hangingPunct="1">
                        <a:defRPr kumimoji="1" sz="1800" kern="1200">
                          <a:solidFill>
                            <a:schemeClr val="dk1"/>
                          </a:solidFill>
                          <a:latin typeface="Century Gothic" panose="020F0302020204030204"/>
                        </a:defRPr>
                      </a:lvl8pPr>
                      <a:lvl9pPr marL="3657600" algn="l" defTabSz="914400" rtl="0" eaLnBrk="1" latinLnBrk="0" hangingPunct="1">
                        <a:defRPr kumimoji="1" sz="1800" kern="1200">
                          <a:solidFill>
                            <a:schemeClr val="dk1"/>
                          </a:solidFill>
                          <a:latin typeface="Century Gothic" panose="020F03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dk1"/>
                          </a:solidFill>
                          <a:latin typeface="Century Gothic" panose="020F0302020204030204"/>
                        </a:defRPr>
                      </a:lvl1pPr>
                      <a:lvl2pPr marL="457200" algn="l" defTabSz="914400" rtl="0" eaLnBrk="1" latinLnBrk="0" hangingPunct="1">
                        <a:defRPr kumimoji="1" sz="1800" kern="1200">
                          <a:solidFill>
                            <a:schemeClr val="dk1"/>
                          </a:solidFill>
                          <a:latin typeface="Century Gothic" panose="020F0302020204030204"/>
                        </a:defRPr>
                      </a:lvl2pPr>
                      <a:lvl3pPr marL="914400" algn="l" defTabSz="914400" rtl="0" eaLnBrk="1" latinLnBrk="0" hangingPunct="1">
                        <a:defRPr kumimoji="1" sz="1800" kern="1200">
                          <a:solidFill>
                            <a:schemeClr val="dk1"/>
                          </a:solidFill>
                          <a:latin typeface="Century Gothic" panose="020F0302020204030204"/>
                        </a:defRPr>
                      </a:lvl3pPr>
                      <a:lvl4pPr marL="1371600" algn="l" defTabSz="914400" rtl="0" eaLnBrk="1" latinLnBrk="0" hangingPunct="1">
                        <a:defRPr kumimoji="1" sz="1800" kern="1200">
                          <a:solidFill>
                            <a:schemeClr val="dk1"/>
                          </a:solidFill>
                          <a:latin typeface="Century Gothic" panose="020F0302020204030204"/>
                        </a:defRPr>
                      </a:lvl4pPr>
                      <a:lvl5pPr marL="1828800" algn="l" defTabSz="914400" rtl="0" eaLnBrk="1" latinLnBrk="0" hangingPunct="1">
                        <a:defRPr kumimoji="1" sz="1800" kern="1200">
                          <a:solidFill>
                            <a:schemeClr val="dk1"/>
                          </a:solidFill>
                          <a:latin typeface="Century Gothic" panose="020F0302020204030204"/>
                        </a:defRPr>
                      </a:lvl5pPr>
                      <a:lvl6pPr marL="2286000" algn="l" defTabSz="914400" rtl="0" eaLnBrk="1" latinLnBrk="0" hangingPunct="1">
                        <a:defRPr kumimoji="1" sz="1800" kern="1200">
                          <a:solidFill>
                            <a:schemeClr val="dk1"/>
                          </a:solidFill>
                          <a:latin typeface="Century Gothic" panose="020F0302020204030204"/>
                        </a:defRPr>
                      </a:lvl6pPr>
                      <a:lvl7pPr marL="2743200" algn="l" defTabSz="914400" rtl="0" eaLnBrk="1" latinLnBrk="0" hangingPunct="1">
                        <a:defRPr kumimoji="1" sz="1800" kern="1200">
                          <a:solidFill>
                            <a:schemeClr val="dk1"/>
                          </a:solidFill>
                          <a:latin typeface="Century Gothic" panose="020F0302020204030204"/>
                        </a:defRPr>
                      </a:lvl7pPr>
                      <a:lvl8pPr marL="3200400" algn="l" defTabSz="914400" rtl="0" eaLnBrk="1" latinLnBrk="0" hangingPunct="1">
                        <a:defRPr kumimoji="1" sz="1800" kern="1200">
                          <a:solidFill>
                            <a:schemeClr val="dk1"/>
                          </a:solidFill>
                          <a:latin typeface="Century Gothic" panose="020F0302020204030204"/>
                        </a:defRPr>
                      </a:lvl8pPr>
                      <a:lvl9pPr marL="3657600" algn="l" defTabSz="914400" rtl="0" eaLnBrk="1" latinLnBrk="0" hangingPunct="1">
                        <a:defRPr kumimoji="1" sz="1800" kern="1200">
                          <a:solidFill>
                            <a:schemeClr val="dk1"/>
                          </a:solidFill>
                          <a:latin typeface="Century Gothic" panose="020F03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dk1"/>
                          </a:solidFill>
                          <a:latin typeface="Century Gothic" panose="020F0302020204030204"/>
                        </a:defRPr>
                      </a:lvl1pPr>
                      <a:lvl2pPr marL="457200" algn="l" defTabSz="914400" rtl="0" eaLnBrk="1" latinLnBrk="0" hangingPunct="1">
                        <a:defRPr kumimoji="1" sz="1800" kern="1200">
                          <a:solidFill>
                            <a:schemeClr val="dk1"/>
                          </a:solidFill>
                          <a:latin typeface="Century Gothic" panose="020F0302020204030204"/>
                        </a:defRPr>
                      </a:lvl2pPr>
                      <a:lvl3pPr marL="914400" algn="l" defTabSz="914400" rtl="0" eaLnBrk="1" latinLnBrk="0" hangingPunct="1">
                        <a:defRPr kumimoji="1" sz="1800" kern="1200">
                          <a:solidFill>
                            <a:schemeClr val="dk1"/>
                          </a:solidFill>
                          <a:latin typeface="Century Gothic" panose="020F0302020204030204"/>
                        </a:defRPr>
                      </a:lvl3pPr>
                      <a:lvl4pPr marL="1371600" algn="l" defTabSz="914400" rtl="0" eaLnBrk="1" latinLnBrk="0" hangingPunct="1">
                        <a:defRPr kumimoji="1" sz="1800" kern="1200">
                          <a:solidFill>
                            <a:schemeClr val="dk1"/>
                          </a:solidFill>
                          <a:latin typeface="Century Gothic" panose="020F0302020204030204"/>
                        </a:defRPr>
                      </a:lvl4pPr>
                      <a:lvl5pPr marL="1828800" algn="l" defTabSz="914400" rtl="0" eaLnBrk="1" latinLnBrk="0" hangingPunct="1">
                        <a:defRPr kumimoji="1" sz="1800" kern="1200">
                          <a:solidFill>
                            <a:schemeClr val="dk1"/>
                          </a:solidFill>
                          <a:latin typeface="Century Gothic" panose="020F0302020204030204"/>
                        </a:defRPr>
                      </a:lvl5pPr>
                      <a:lvl6pPr marL="2286000" algn="l" defTabSz="914400" rtl="0" eaLnBrk="1" latinLnBrk="0" hangingPunct="1">
                        <a:defRPr kumimoji="1" sz="1800" kern="1200">
                          <a:solidFill>
                            <a:schemeClr val="dk1"/>
                          </a:solidFill>
                          <a:latin typeface="Century Gothic" panose="020F0302020204030204"/>
                        </a:defRPr>
                      </a:lvl6pPr>
                      <a:lvl7pPr marL="2743200" algn="l" defTabSz="914400" rtl="0" eaLnBrk="1" latinLnBrk="0" hangingPunct="1">
                        <a:defRPr kumimoji="1" sz="1800" kern="1200">
                          <a:solidFill>
                            <a:schemeClr val="dk1"/>
                          </a:solidFill>
                          <a:latin typeface="Century Gothic" panose="020F0302020204030204"/>
                        </a:defRPr>
                      </a:lvl7pPr>
                      <a:lvl8pPr marL="3200400" algn="l" defTabSz="914400" rtl="0" eaLnBrk="1" latinLnBrk="0" hangingPunct="1">
                        <a:defRPr kumimoji="1" sz="1800" kern="1200">
                          <a:solidFill>
                            <a:schemeClr val="dk1"/>
                          </a:solidFill>
                          <a:latin typeface="Century Gothic" panose="020F0302020204030204"/>
                        </a:defRPr>
                      </a:lvl8pPr>
                      <a:lvl9pPr marL="3657600" algn="l" defTabSz="914400" rtl="0" eaLnBrk="1" latinLnBrk="0" hangingPunct="1">
                        <a:defRPr kumimoji="1" sz="1800" kern="1200">
                          <a:solidFill>
                            <a:schemeClr val="dk1"/>
                          </a:solidFill>
                          <a:latin typeface="Century Gothic" panose="020F03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r>
              <a:tr h="468000">
                <a:tc gridSpan="2">
                  <a:txBody>
                    <a:bodyPr/>
                    <a:lstStyle>
                      <a:lvl1pPr marL="0" algn="l" defTabSz="914400" rtl="0" eaLnBrk="1" latinLnBrk="0" hangingPunct="1">
                        <a:defRPr kumimoji="1" sz="1800" kern="1200">
                          <a:solidFill>
                            <a:schemeClr val="dk1"/>
                          </a:solidFill>
                          <a:latin typeface="Century Gothic" panose="020F0302020204030204"/>
                        </a:defRPr>
                      </a:lvl1pPr>
                      <a:lvl2pPr marL="457200" algn="l" defTabSz="914400" rtl="0" eaLnBrk="1" latinLnBrk="0" hangingPunct="1">
                        <a:defRPr kumimoji="1" sz="1800" kern="1200">
                          <a:solidFill>
                            <a:schemeClr val="dk1"/>
                          </a:solidFill>
                          <a:latin typeface="Century Gothic" panose="020F0302020204030204"/>
                        </a:defRPr>
                      </a:lvl2pPr>
                      <a:lvl3pPr marL="914400" algn="l" defTabSz="914400" rtl="0" eaLnBrk="1" latinLnBrk="0" hangingPunct="1">
                        <a:defRPr kumimoji="1" sz="1800" kern="1200">
                          <a:solidFill>
                            <a:schemeClr val="dk1"/>
                          </a:solidFill>
                          <a:latin typeface="Century Gothic" panose="020F0302020204030204"/>
                        </a:defRPr>
                      </a:lvl3pPr>
                      <a:lvl4pPr marL="1371600" algn="l" defTabSz="914400" rtl="0" eaLnBrk="1" latinLnBrk="0" hangingPunct="1">
                        <a:defRPr kumimoji="1" sz="1800" kern="1200">
                          <a:solidFill>
                            <a:schemeClr val="dk1"/>
                          </a:solidFill>
                          <a:latin typeface="Century Gothic" panose="020F0302020204030204"/>
                        </a:defRPr>
                      </a:lvl4pPr>
                      <a:lvl5pPr marL="1828800" algn="l" defTabSz="914400" rtl="0" eaLnBrk="1" latinLnBrk="0" hangingPunct="1">
                        <a:defRPr kumimoji="1" sz="1800" kern="1200">
                          <a:solidFill>
                            <a:schemeClr val="dk1"/>
                          </a:solidFill>
                          <a:latin typeface="Century Gothic" panose="020F0302020204030204"/>
                        </a:defRPr>
                      </a:lvl5pPr>
                      <a:lvl6pPr marL="2286000" algn="l" defTabSz="914400" rtl="0" eaLnBrk="1" latinLnBrk="0" hangingPunct="1">
                        <a:defRPr kumimoji="1" sz="1800" kern="1200">
                          <a:solidFill>
                            <a:schemeClr val="dk1"/>
                          </a:solidFill>
                          <a:latin typeface="Century Gothic" panose="020F0302020204030204"/>
                        </a:defRPr>
                      </a:lvl6pPr>
                      <a:lvl7pPr marL="2743200" algn="l" defTabSz="914400" rtl="0" eaLnBrk="1" latinLnBrk="0" hangingPunct="1">
                        <a:defRPr kumimoji="1" sz="1800" kern="1200">
                          <a:solidFill>
                            <a:schemeClr val="dk1"/>
                          </a:solidFill>
                          <a:latin typeface="Century Gothic" panose="020F0302020204030204"/>
                        </a:defRPr>
                      </a:lvl7pPr>
                      <a:lvl8pPr marL="3200400" algn="l" defTabSz="914400" rtl="0" eaLnBrk="1" latinLnBrk="0" hangingPunct="1">
                        <a:defRPr kumimoji="1" sz="1800" kern="1200">
                          <a:solidFill>
                            <a:schemeClr val="dk1"/>
                          </a:solidFill>
                          <a:latin typeface="Century Gothic" panose="020F0302020204030204"/>
                        </a:defRPr>
                      </a:lvl8pPr>
                      <a:lvl9pPr marL="3657600" algn="l" defTabSz="914400" rtl="0" eaLnBrk="1" latinLnBrk="0" hangingPunct="1">
                        <a:defRPr kumimoji="1" sz="1800" kern="1200">
                          <a:solidFill>
                            <a:schemeClr val="dk1"/>
                          </a:solidFill>
                          <a:latin typeface="Century Gothic" panose="020F0302020204030204"/>
                        </a:defRPr>
                      </a:lvl9pPr>
                    </a:lstStyle>
                    <a:p>
                      <a:r>
                        <a:rPr kumimoji="1" lang="ja-JP" altLang="en-US" sz="1600" dirty="0" smtClean="0">
                          <a:latin typeface="Meiryo UI" panose="020B0604030504040204" pitchFamily="50" charset="-128"/>
                          <a:ea typeface="Meiryo UI" panose="020B0604030504040204" pitchFamily="50" charset="-128"/>
                        </a:rPr>
                        <a:t>臨時定時</a:t>
                      </a:r>
                      <a:r>
                        <a:rPr kumimoji="1" lang="ja-JP" altLang="en-US" sz="1600" dirty="0">
                          <a:latin typeface="Meiryo UI" panose="020B0604030504040204" pitchFamily="50" charset="-128"/>
                          <a:ea typeface="Meiryo UI" panose="020B0604030504040204" pitchFamily="50" charset="-128"/>
                        </a:rPr>
                        <a:t>総会</a:t>
                      </a:r>
                      <a:endParaRPr kumimoji="1" lang="en-US" altLang="ja-JP" sz="1600" dirty="0">
                        <a:latin typeface="Meiryo UI" panose="020B0604030504040204" pitchFamily="50" charset="-128"/>
                        <a:ea typeface="Meiryo UI" panose="020B0604030504040204" pitchFamily="50" charset="-128"/>
                      </a:endParaRPr>
                    </a:p>
                  </a:txBody>
                  <a:tcPr marL="91425" marR="91425" marT="45722" marB="45722"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hMerge="1">
                  <a:txBody>
                    <a:bodyPr/>
                    <a:lstStyle/>
                    <a:p>
                      <a:endParaRPr kumimoji="1" lang="ja-JP" altLang="en-US"/>
                    </a:p>
                  </a:txBody>
                  <a:tcPr/>
                </a:tc>
                <a:tc>
                  <a:txBody>
                    <a:bodyPr/>
                    <a:lstStyle>
                      <a:lvl1pPr marL="0" algn="l" defTabSz="914400" rtl="0" eaLnBrk="1" latinLnBrk="0" hangingPunct="1">
                        <a:defRPr kumimoji="1" sz="1800" kern="1200">
                          <a:solidFill>
                            <a:schemeClr val="dk1"/>
                          </a:solidFill>
                          <a:latin typeface="Century Gothic" panose="020F0302020204030204"/>
                        </a:defRPr>
                      </a:lvl1pPr>
                      <a:lvl2pPr marL="457200" algn="l" defTabSz="914400" rtl="0" eaLnBrk="1" latinLnBrk="0" hangingPunct="1">
                        <a:defRPr kumimoji="1" sz="1800" kern="1200">
                          <a:solidFill>
                            <a:schemeClr val="dk1"/>
                          </a:solidFill>
                          <a:latin typeface="Century Gothic" panose="020F0302020204030204"/>
                        </a:defRPr>
                      </a:lvl2pPr>
                      <a:lvl3pPr marL="914400" algn="l" defTabSz="914400" rtl="0" eaLnBrk="1" latinLnBrk="0" hangingPunct="1">
                        <a:defRPr kumimoji="1" sz="1800" kern="1200">
                          <a:solidFill>
                            <a:schemeClr val="dk1"/>
                          </a:solidFill>
                          <a:latin typeface="Century Gothic" panose="020F0302020204030204"/>
                        </a:defRPr>
                      </a:lvl3pPr>
                      <a:lvl4pPr marL="1371600" algn="l" defTabSz="914400" rtl="0" eaLnBrk="1" latinLnBrk="0" hangingPunct="1">
                        <a:defRPr kumimoji="1" sz="1800" kern="1200">
                          <a:solidFill>
                            <a:schemeClr val="dk1"/>
                          </a:solidFill>
                          <a:latin typeface="Century Gothic" panose="020F0302020204030204"/>
                        </a:defRPr>
                      </a:lvl4pPr>
                      <a:lvl5pPr marL="1828800" algn="l" defTabSz="914400" rtl="0" eaLnBrk="1" latinLnBrk="0" hangingPunct="1">
                        <a:defRPr kumimoji="1" sz="1800" kern="1200">
                          <a:solidFill>
                            <a:schemeClr val="dk1"/>
                          </a:solidFill>
                          <a:latin typeface="Century Gothic" panose="020F0302020204030204"/>
                        </a:defRPr>
                      </a:lvl5pPr>
                      <a:lvl6pPr marL="2286000" algn="l" defTabSz="914400" rtl="0" eaLnBrk="1" latinLnBrk="0" hangingPunct="1">
                        <a:defRPr kumimoji="1" sz="1800" kern="1200">
                          <a:solidFill>
                            <a:schemeClr val="dk1"/>
                          </a:solidFill>
                          <a:latin typeface="Century Gothic" panose="020F0302020204030204"/>
                        </a:defRPr>
                      </a:lvl6pPr>
                      <a:lvl7pPr marL="2743200" algn="l" defTabSz="914400" rtl="0" eaLnBrk="1" latinLnBrk="0" hangingPunct="1">
                        <a:defRPr kumimoji="1" sz="1800" kern="1200">
                          <a:solidFill>
                            <a:schemeClr val="dk1"/>
                          </a:solidFill>
                          <a:latin typeface="Century Gothic" panose="020F0302020204030204"/>
                        </a:defRPr>
                      </a:lvl7pPr>
                      <a:lvl8pPr marL="3200400" algn="l" defTabSz="914400" rtl="0" eaLnBrk="1" latinLnBrk="0" hangingPunct="1">
                        <a:defRPr kumimoji="1" sz="1800" kern="1200">
                          <a:solidFill>
                            <a:schemeClr val="dk1"/>
                          </a:solidFill>
                          <a:latin typeface="Century Gothic" panose="020F0302020204030204"/>
                        </a:defRPr>
                      </a:lvl8pPr>
                      <a:lvl9pPr marL="3657600" algn="l" defTabSz="914400" rtl="0" eaLnBrk="1" latinLnBrk="0" hangingPunct="1">
                        <a:defRPr kumimoji="1" sz="1800" kern="1200">
                          <a:solidFill>
                            <a:schemeClr val="dk1"/>
                          </a:solidFill>
                          <a:latin typeface="Century Gothic" panose="020F0302020204030204"/>
                        </a:defRPr>
                      </a:lvl9p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変更</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200" dirty="0" smtClean="0">
                          <a:solidFill>
                            <a:schemeClr val="tx1"/>
                          </a:solidFill>
                          <a:latin typeface="Meiryo UI" panose="020B0604030504040204" pitchFamily="50" charset="-128"/>
                          <a:ea typeface="Meiryo UI" panose="020B0604030504040204" pitchFamily="50" charset="-128"/>
                        </a:rPr>
                        <a:t>実施</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91425" marR="91425" marT="45722" marB="45722"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6</a:t>
                      </a:r>
                      <a:r>
                        <a:rPr kumimoji="1" lang="ja-JP" altLang="en-US" sz="1400" dirty="0" smtClean="0">
                          <a:solidFill>
                            <a:schemeClr val="tx1"/>
                          </a:solidFill>
                          <a:latin typeface="Meiryo UI" panose="020B0604030504040204" pitchFamily="50" charset="-128"/>
                          <a:ea typeface="Meiryo UI" panose="020B0604030504040204" pitchFamily="50" charset="-128"/>
                        </a:rPr>
                        <a:t>月</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91425" marR="91425" marT="45722" marB="45722"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書面開催</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91425" marR="91425" marT="45722" marB="45722"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dk1"/>
                          </a:solidFill>
                          <a:latin typeface="Century Gothic" panose="020F0302020204030204"/>
                        </a:defRPr>
                      </a:lvl1pPr>
                      <a:lvl2pPr marL="457200" algn="l" defTabSz="914400" rtl="0" eaLnBrk="1" latinLnBrk="0" hangingPunct="1">
                        <a:defRPr kumimoji="1" sz="1800" kern="1200">
                          <a:solidFill>
                            <a:schemeClr val="dk1"/>
                          </a:solidFill>
                          <a:latin typeface="Century Gothic" panose="020F0302020204030204"/>
                        </a:defRPr>
                      </a:lvl2pPr>
                      <a:lvl3pPr marL="914400" algn="l" defTabSz="914400" rtl="0" eaLnBrk="1" latinLnBrk="0" hangingPunct="1">
                        <a:defRPr kumimoji="1" sz="1800" kern="1200">
                          <a:solidFill>
                            <a:schemeClr val="dk1"/>
                          </a:solidFill>
                          <a:latin typeface="Century Gothic" panose="020F0302020204030204"/>
                        </a:defRPr>
                      </a:lvl3pPr>
                      <a:lvl4pPr marL="1371600" algn="l" defTabSz="914400" rtl="0" eaLnBrk="1" latinLnBrk="0" hangingPunct="1">
                        <a:defRPr kumimoji="1" sz="1800" kern="1200">
                          <a:solidFill>
                            <a:schemeClr val="dk1"/>
                          </a:solidFill>
                          <a:latin typeface="Century Gothic" panose="020F0302020204030204"/>
                        </a:defRPr>
                      </a:lvl4pPr>
                      <a:lvl5pPr marL="1828800" algn="l" defTabSz="914400" rtl="0" eaLnBrk="1" latinLnBrk="0" hangingPunct="1">
                        <a:defRPr kumimoji="1" sz="1800" kern="1200">
                          <a:solidFill>
                            <a:schemeClr val="dk1"/>
                          </a:solidFill>
                          <a:latin typeface="Century Gothic" panose="020F0302020204030204"/>
                        </a:defRPr>
                      </a:lvl5pPr>
                      <a:lvl6pPr marL="2286000" algn="l" defTabSz="914400" rtl="0" eaLnBrk="1" latinLnBrk="0" hangingPunct="1">
                        <a:defRPr kumimoji="1" sz="1800" kern="1200">
                          <a:solidFill>
                            <a:schemeClr val="dk1"/>
                          </a:solidFill>
                          <a:latin typeface="Century Gothic" panose="020F0302020204030204"/>
                        </a:defRPr>
                      </a:lvl6pPr>
                      <a:lvl7pPr marL="2743200" algn="l" defTabSz="914400" rtl="0" eaLnBrk="1" latinLnBrk="0" hangingPunct="1">
                        <a:defRPr kumimoji="1" sz="1800" kern="1200">
                          <a:solidFill>
                            <a:schemeClr val="dk1"/>
                          </a:solidFill>
                          <a:latin typeface="Century Gothic" panose="020F0302020204030204"/>
                        </a:defRPr>
                      </a:lvl7pPr>
                      <a:lvl8pPr marL="3200400" algn="l" defTabSz="914400" rtl="0" eaLnBrk="1" latinLnBrk="0" hangingPunct="1">
                        <a:defRPr kumimoji="1" sz="1800" kern="1200">
                          <a:solidFill>
                            <a:schemeClr val="dk1"/>
                          </a:solidFill>
                          <a:latin typeface="Century Gothic" panose="020F0302020204030204"/>
                        </a:defRPr>
                      </a:lvl8pPr>
                      <a:lvl9pPr marL="3657600" algn="l" defTabSz="914400" rtl="0" eaLnBrk="1" latinLnBrk="0" hangingPunct="1">
                        <a:defRPr kumimoji="1" sz="1800" kern="1200">
                          <a:solidFill>
                            <a:schemeClr val="dk1"/>
                          </a:solidFill>
                          <a:latin typeface="Century Gothic" panose="020F03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dk1"/>
                          </a:solidFill>
                          <a:latin typeface="Century Gothic" panose="020F0302020204030204"/>
                        </a:defRPr>
                      </a:lvl1pPr>
                      <a:lvl2pPr marL="457200" algn="l" defTabSz="914400" rtl="0" eaLnBrk="1" latinLnBrk="0" hangingPunct="1">
                        <a:defRPr kumimoji="1" sz="1800" kern="1200">
                          <a:solidFill>
                            <a:schemeClr val="dk1"/>
                          </a:solidFill>
                          <a:latin typeface="Century Gothic" panose="020F0302020204030204"/>
                        </a:defRPr>
                      </a:lvl2pPr>
                      <a:lvl3pPr marL="914400" algn="l" defTabSz="914400" rtl="0" eaLnBrk="1" latinLnBrk="0" hangingPunct="1">
                        <a:defRPr kumimoji="1" sz="1800" kern="1200">
                          <a:solidFill>
                            <a:schemeClr val="dk1"/>
                          </a:solidFill>
                          <a:latin typeface="Century Gothic" panose="020F0302020204030204"/>
                        </a:defRPr>
                      </a:lvl3pPr>
                      <a:lvl4pPr marL="1371600" algn="l" defTabSz="914400" rtl="0" eaLnBrk="1" latinLnBrk="0" hangingPunct="1">
                        <a:defRPr kumimoji="1" sz="1800" kern="1200">
                          <a:solidFill>
                            <a:schemeClr val="dk1"/>
                          </a:solidFill>
                          <a:latin typeface="Century Gothic" panose="020F0302020204030204"/>
                        </a:defRPr>
                      </a:lvl4pPr>
                      <a:lvl5pPr marL="1828800" algn="l" defTabSz="914400" rtl="0" eaLnBrk="1" latinLnBrk="0" hangingPunct="1">
                        <a:defRPr kumimoji="1" sz="1800" kern="1200">
                          <a:solidFill>
                            <a:schemeClr val="dk1"/>
                          </a:solidFill>
                          <a:latin typeface="Century Gothic" panose="020F0302020204030204"/>
                        </a:defRPr>
                      </a:lvl5pPr>
                      <a:lvl6pPr marL="2286000" algn="l" defTabSz="914400" rtl="0" eaLnBrk="1" latinLnBrk="0" hangingPunct="1">
                        <a:defRPr kumimoji="1" sz="1800" kern="1200">
                          <a:solidFill>
                            <a:schemeClr val="dk1"/>
                          </a:solidFill>
                          <a:latin typeface="Century Gothic" panose="020F0302020204030204"/>
                        </a:defRPr>
                      </a:lvl6pPr>
                      <a:lvl7pPr marL="2743200" algn="l" defTabSz="914400" rtl="0" eaLnBrk="1" latinLnBrk="0" hangingPunct="1">
                        <a:defRPr kumimoji="1" sz="1800" kern="1200">
                          <a:solidFill>
                            <a:schemeClr val="dk1"/>
                          </a:solidFill>
                          <a:latin typeface="Century Gothic" panose="020F0302020204030204"/>
                        </a:defRPr>
                      </a:lvl7pPr>
                      <a:lvl8pPr marL="3200400" algn="l" defTabSz="914400" rtl="0" eaLnBrk="1" latinLnBrk="0" hangingPunct="1">
                        <a:defRPr kumimoji="1" sz="1800" kern="1200">
                          <a:solidFill>
                            <a:schemeClr val="dk1"/>
                          </a:solidFill>
                          <a:latin typeface="Century Gothic" panose="020F0302020204030204"/>
                        </a:defRPr>
                      </a:lvl8pPr>
                      <a:lvl9pPr marL="3657600" algn="l" defTabSz="914400" rtl="0" eaLnBrk="1" latinLnBrk="0" hangingPunct="1">
                        <a:defRPr kumimoji="1" sz="1800" kern="1200">
                          <a:solidFill>
                            <a:schemeClr val="dk1"/>
                          </a:solidFill>
                          <a:latin typeface="Century Gothic" panose="020F03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dk1"/>
                          </a:solidFill>
                          <a:latin typeface="Century Gothic" panose="020F0302020204030204"/>
                        </a:defRPr>
                      </a:lvl1pPr>
                      <a:lvl2pPr marL="457200" algn="l" defTabSz="914400" rtl="0" eaLnBrk="1" latinLnBrk="0" hangingPunct="1">
                        <a:defRPr kumimoji="1" sz="1800" kern="1200">
                          <a:solidFill>
                            <a:schemeClr val="dk1"/>
                          </a:solidFill>
                          <a:latin typeface="Century Gothic" panose="020F0302020204030204"/>
                        </a:defRPr>
                      </a:lvl2pPr>
                      <a:lvl3pPr marL="914400" algn="l" defTabSz="914400" rtl="0" eaLnBrk="1" latinLnBrk="0" hangingPunct="1">
                        <a:defRPr kumimoji="1" sz="1800" kern="1200">
                          <a:solidFill>
                            <a:schemeClr val="dk1"/>
                          </a:solidFill>
                          <a:latin typeface="Century Gothic" panose="020F0302020204030204"/>
                        </a:defRPr>
                      </a:lvl3pPr>
                      <a:lvl4pPr marL="1371600" algn="l" defTabSz="914400" rtl="0" eaLnBrk="1" latinLnBrk="0" hangingPunct="1">
                        <a:defRPr kumimoji="1" sz="1800" kern="1200">
                          <a:solidFill>
                            <a:schemeClr val="dk1"/>
                          </a:solidFill>
                          <a:latin typeface="Century Gothic" panose="020F0302020204030204"/>
                        </a:defRPr>
                      </a:lvl4pPr>
                      <a:lvl5pPr marL="1828800" algn="l" defTabSz="914400" rtl="0" eaLnBrk="1" latinLnBrk="0" hangingPunct="1">
                        <a:defRPr kumimoji="1" sz="1800" kern="1200">
                          <a:solidFill>
                            <a:schemeClr val="dk1"/>
                          </a:solidFill>
                          <a:latin typeface="Century Gothic" panose="020F0302020204030204"/>
                        </a:defRPr>
                      </a:lvl5pPr>
                      <a:lvl6pPr marL="2286000" algn="l" defTabSz="914400" rtl="0" eaLnBrk="1" latinLnBrk="0" hangingPunct="1">
                        <a:defRPr kumimoji="1" sz="1800" kern="1200">
                          <a:solidFill>
                            <a:schemeClr val="dk1"/>
                          </a:solidFill>
                          <a:latin typeface="Century Gothic" panose="020F0302020204030204"/>
                        </a:defRPr>
                      </a:lvl6pPr>
                      <a:lvl7pPr marL="2743200" algn="l" defTabSz="914400" rtl="0" eaLnBrk="1" latinLnBrk="0" hangingPunct="1">
                        <a:defRPr kumimoji="1" sz="1800" kern="1200">
                          <a:solidFill>
                            <a:schemeClr val="dk1"/>
                          </a:solidFill>
                          <a:latin typeface="Century Gothic" panose="020F0302020204030204"/>
                        </a:defRPr>
                      </a:lvl7pPr>
                      <a:lvl8pPr marL="3200400" algn="l" defTabSz="914400" rtl="0" eaLnBrk="1" latinLnBrk="0" hangingPunct="1">
                        <a:defRPr kumimoji="1" sz="1800" kern="1200">
                          <a:solidFill>
                            <a:schemeClr val="dk1"/>
                          </a:solidFill>
                          <a:latin typeface="Century Gothic" panose="020F0302020204030204"/>
                        </a:defRPr>
                      </a:lvl8pPr>
                      <a:lvl9pPr marL="3657600" algn="l" defTabSz="914400" rtl="0" eaLnBrk="1" latinLnBrk="0" hangingPunct="1">
                        <a:defRPr kumimoji="1" sz="1800" kern="1200">
                          <a:solidFill>
                            <a:schemeClr val="dk1"/>
                          </a:solidFill>
                          <a:latin typeface="Century Gothic" panose="020F03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dk1"/>
                          </a:solidFill>
                          <a:latin typeface="Century Gothic" panose="020F0302020204030204"/>
                        </a:defRPr>
                      </a:lvl1pPr>
                      <a:lvl2pPr marL="457200" algn="l" defTabSz="914400" rtl="0" eaLnBrk="1" latinLnBrk="0" hangingPunct="1">
                        <a:defRPr kumimoji="1" sz="1800" kern="1200">
                          <a:solidFill>
                            <a:schemeClr val="dk1"/>
                          </a:solidFill>
                          <a:latin typeface="Century Gothic" panose="020F0302020204030204"/>
                        </a:defRPr>
                      </a:lvl2pPr>
                      <a:lvl3pPr marL="914400" algn="l" defTabSz="914400" rtl="0" eaLnBrk="1" latinLnBrk="0" hangingPunct="1">
                        <a:defRPr kumimoji="1" sz="1800" kern="1200">
                          <a:solidFill>
                            <a:schemeClr val="dk1"/>
                          </a:solidFill>
                          <a:latin typeface="Century Gothic" panose="020F0302020204030204"/>
                        </a:defRPr>
                      </a:lvl3pPr>
                      <a:lvl4pPr marL="1371600" algn="l" defTabSz="914400" rtl="0" eaLnBrk="1" latinLnBrk="0" hangingPunct="1">
                        <a:defRPr kumimoji="1" sz="1800" kern="1200">
                          <a:solidFill>
                            <a:schemeClr val="dk1"/>
                          </a:solidFill>
                          <a:latin typeface="Century Gothic" panose="020F0302020204030204"/>
                        </a:defRPr>
                      </a:lvl4pPr>
                      <a:lvl5pPr marL="1828800" algn="l" defTabSz="914400" rtl="0" eaLnBrk="1" latinLnBrk="0" hangingPunct="1">
                        <a:defRPr kumimoji="1" sz="1800" kern="1200">
                          <a:solidFill>
                            <a:schemeClr val="dk1"/>
                          </a:solidFill>
                          <a:latin typeface="Century Gothic" panose="020F0302020204030204"/>
                        </a:defRPr>
                      </a:lvl5pPr>
                      <a:lvl6pPr marL="2286000" algn="l" defTabSz="914400" rtl="0" eaLnBrk="1" latinLnBrk="0" hangingPunct="1">
                        <a:defRPr kumimoji="1" sz="1800" kern="1200">
                          <a:solidFill>
                            <a:schemeClr val="dk1"/>
                          </a:solidFill>
                          <a:latin typeface="Century Gothic" panose="020F0302020204030204"/>
                        </a:defRPr>
                      </a:lvl6pPr>
                      <a:lvl7pPr marL="2743200" algn="l" defTabSz="914400" rtl="0" eaLnBrk="1" latinLnBrk="0" hangingPunct="1">
                        <a:defRPr kumimoji="1" sz="1800" kern="1200">
                          <a:solidFill>
                            <a:schemeClr val="dk1"/>
                          </a:solidFill>
                          <a:latin typeface="Century Gothic" panose="020F0302020204030204"/>
                        </a:defRPr>
                      </a:lvl7pPr>
                      <a:lvl8pPr marL="3200400" algn="l" defTabSz="914400" rtl="0" eaLnBrk="1" latinLnBrk="0" hangingPunct="1">
                        <a:defRPr kumimoji="1" sz="1800" kern="1200">
                          <a:solidFill>
                            <a:schemeClr val="dk1"/>
                          </a:solidFill>
                          <a:latin typeface="Century Gothic" panose="020F0302020204030204"/>
                        </a:defRPr>
                      </a:lvl8pPr>
                      <a:lvl9pPr marL="3657600" algn="l" defTabSz="914400" rtl="0" eaLnBrk="1" latinLnBrk="0" hangingPunct="1">
                        <a:defRPr kumimoji="1" sz="1800" kern="1200">
                          <a:solidFill>
                            <a:schemeClr val="dk1"/>
                          </a:solidFill>
                          <a:latin typeface="Century Gothic" panose="020F03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dk1"/>
                          </a:solidFill>
                          <a:latin typeface="Century Gothic" panose="020F0302020204030204"/>
                        </a:defRPr>
                      </a:lvl1pPr>
                      <a:lvl2pPr marL="457200" algn="l" defTabSz="914400" rtl="0" eaLnBrk="1" latinLnBrk="0" hangingPunct="1">
                        <a:defRPr kumimoji="1" sz="1800" kern="1200">
                          <a:solidFill>
                            <a:schemeClr val="dk1"/>
                          </a:solidFill>
                          <a:latin typeface="Century Gothic" panose="020F0302020204030204"/>
                        </a:defRPr>
                      </a:lvl2pPr>
                      <a:lvl3pPr marL="914400" algn="l" defTabSz="914400" rtl="0" eaLnBrk="1" latinLnBrk="0" hangingPunct="1">
                        <a:defRPr kumimoji="1" sz="1800" kern="1200">
                          <a:solidFill>
                            <a:schemeClr val="dk1"/>
                          </a:solidFill>
                          <a:latin typeface="Century Gothic" panose="020F0302020204030204"/>
                        </a:defRPr>
                      </a:lvl3pPr>
                      <a:lvl4pPr marL="1371600" algn="l" defTabSz="914400" rtl="0" eaLnBrk="1" latinLnBrk="0" hangingPunct="1">
                        <a:defRPr kumimoji="1" sz="1800" kern="1200">
                          <a:solidFill>
                            <a:schemeClr val="dk1"/>
                          </a:solidFill>
                          <a:latin typeface="Century Gothic" panose="020F0302020204030204"/>
                        </a:defRPr>
                      </a:lvl4pPr>
                      <a:lvl5pPr marL="1828800" algn="l" defTabSz="914400" rtl="0" eaLnBrk="1" latinLnBrk="0" hangingPunct="1">
                        <a:defRPr kumimoji="1" sz="1800" kern="1200">
                          <a:solidFill>
                            <a:schemeClr val="dk1"/>
                          </a:solidFill>
                          <a:latin typeface="Century Gothic" panose="020F0302020204030204"/>
                        </a:defRPr>
                      </a:lvl5pPr>
                      <a:lvl6pPr marL="2286000" algn="l" defTabSz="914400" rtl="0" eaLnBrk="1" latinLnBrk="0" hangingPunct="1">
                        <a:defRPr kumimoji="1" sz="1800" kern="1200">
                          <a:solidFill>
                            <a:schemeClr val="dk1"/>
                          </a:solidFill>
                          <a:latin typeface="Century Gothic" panose="020F0302020204030204"/>
                        </a:defRPr>
                      </a:lvl6pPr>
                      <a:lvl7pPr marL="2743200" algn="l" defTabSz="914400" rtl="0" eaLnBrk="1" latinLnBrk="0" hangingPunct="1">
                        <a:defRPr kumimoji="1" sz="1800" kern="1200">
                          <a:solidFill>
                            <a:schemeClr val="dk1"/>
                          </a:solidFill>
                          <a:latin typeface="Century Gothic" panose="020F0302020204030204"/>
                        </a:defRPr>
                      </a:lvl7pPr>
                      <a:lvl8pPr marL="3200400" algn="l" defTabSz="914400" rtl="0" eaLnBrk="1" latinLnBrk="0" hangingPunct="1">
                        <a:defRPr kumimoji="1" sz="1800" kern="1200">
                          <a:solidFill>
                            <a:schemeClr val="dk1"/>
                          </a:solidFill>
                          <a:latin typeface="Century Gothic" panose="020F0302020204030204"/>
                        </a:defRPr>
                      </a:lvl8pPr>
                      <a:lvl9pPr marL="3657600" algn="l" defTabSz="914400" rtl="0" eaLnBrk="1" latinLnBrk="0" hangingPunct="1">
                        <a:defRPr kumimoji="1" sz="1800" kern="1200">
                          <a:solidFill>
                            <a:schemeClr val="dk1"/>
                          </a:solidFill>
                          <a:latin typeface="Century Gothic" panose="020F03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dk1"/>
                          </a:solidFill>
                          <a:latin typeface="Century Gothic" panose="020F0302020204030204"/>
                        </a:defRPr>
                      </a:lvl1pPr>
                      <a:lvl2pPr marL="457200" algn="l" defTabSz="914400" rtl="0" eaLnBrk="1" latinLnBrk="0" hangingPunct="1">
                        <a:defRPr kumimoji="1" sz="1800" kern="1200">
                          <a:solidFill>
                            <a:schemeClr val="dk1"/>
                          </a:solidFill>
                          <a:latin typeface="Century Gothic" panose="020F0302020204030204"/>
                        </a:defRPr>
                      </a:lvl2pPr>
                      <a:lvl3pPr marL="914400" algn="l" defTabSz="914400" rtl="0" eaLnBrk="1" latinLnBrk="0" hangingPunct="1">
                        <a:defRPr kumimoji="1" sz="1800" kern="1200">
                          <a:solidFill>
                            <a:schemeClr val="dk1"/>
                          </a:solidFill>
                          <a:latin typeface="Century Gothic" panose="020F0302020204030204"/>
                        </a:defRPr>
                      </a:lvl3pPr>
                      <a:lvl4pPr marL="1371600" algn="l" defTabSz="914400" rtl="0" eaLnBrk="1" latinLnBrk="0" hangingPunct="1">
                        <a:defRPr kumimoji="1" sz="1800" kern="1200">
                          <a:solidFill>
                            <a:schemeClr val="dk1"/>
                          </a:solidFill>
                          <a:latin typeface="Century Gothic" panose="020F0302020204030204"/>
                        </a:defRPr>
                      </a:lvl4pPr>
                      <a:lvl5pPr marL="1828800" algn="l" defTabSz="914400" rtl="0" eaLnBrk="1" latinLnBrk="0" hangingPunct="1">
                        <a:defRPr kumimoji="1" sz="1800" kern="1200">
                          <a:solidFill>
                            <a:schemeClr val="dk1"/>
                          </a:solidFill>
                          <a:latin typeface="Century Gothic" panose="020F0302020204030204"/>
                        </a:defRPr>
                      </a:lvl5pPr>
                      <a:lvl6pPr marL="2286000" algn="l" defTabSz="914400" rtl="0" eaLnBrk="1" latinLnBrk="0" hangingPunct="1">
                        <a:defRPr kumimoji="1" sz="1800" kern="1200">
                          <a:solidFill>
                            <a:schemeClr val="dk1"/>
                          </a:solidFill>
                          <a:latin typeface="Century Gothic" panose="020F0302020204030204"/>
                        </a:defRPr>
                      </a:lvl6pPr>
                      <a:lvl7pPr marL="2743200" algn="l" defTabSz="914400" rtl="0" eaLnBrk="1" latinLnBrk="0" hangingPunct="1">
                        <a:defRPr kumimoji="1" sz="1800" kern="1200">
                          <a:solidFill>
                            <a:schemeClr val="dk1"/>
                          </a:solidFill>
                          <a:latin typeface="Century Gothic" panose="020F0302020204030204"/>
                        </a:defRPr>
                      </a:lvl7pPr>
                      <a:lvl8pPr marL="3200400" algn="l" defTabSz="914400" rtl="0" eaLnBrk="1" latinLnBrk="0" hangingPunct="1">
                        <a:defRPr kumimoji="1" sz="1800" kern="1200">
                          <a:solidFill>
                            <a:schemeClr val="dk1"/>
                          </a:solidFill>
                          <a:latin typeface="Century Gothic" panose="020F0302020204030204"/>
                        </a:defRPr>
                      </a:lvl8pPr>
                      <a:lvl9pPr marL="3657600" algn="l" defTabSz="914400" rtl="0" eaLnBrk="1" latinLnBrk="0" hangingPunct="1">
                        <a:defRPr kumimoji="1" sz="1800" kern="1200">
                          <a:solidFill>
                            <a:schemeClr val="dk1"/>
                          </a:solidFill>
                          <a:latin typeface="Century Gothic" panose="020F03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dk1"/>
                          </a:solidFill>
                          <a:latin typeface="Century Gothic" panose="020F0302020204030204"/>
                        </a:defRPr>
                      </a:lvl1pPr>
                      <a:lvl2pPr marL="457200" algn="l" defTabSz="914400" rtl="0" eaLnBrk="1" latinLnBrk="0" hangingPunct="1">
                        <a:defRPr kumimoji="1" sz="1800" kern="1200">
                          <a:solidFill>
                            <a:schemeClr val="dk1"/>
                          </a:solidFill>
                          <a:latin typeface="Century Gothic" panose="020F0302020204030204"/>
                        </a:defRPr>
                      </a:lvl2pPr>
                      <a:lvl3pPr marL="914400" algn="l" defTabSz="914400" rtl="0" eaLnBrk="1" latinLnBrk="0" hangingPunct="1">
                        <a:defRPr kumimoji="1" sz="1800" kern="1200">
                          <a:solidFill>
                            <a:schemeClr val="dk1"/>
                          </a:solidFill>
                          <a:latin typeface="Century Gothic" panose="020F0302020204030204"/>
                        </a:defRPr>
                      </a:lvl3pPr>
                      <a:lvl4pPr marL="1371600" algn="l" defTabSz="914400" rtl="0" eaLnBrk="1" latinLnBrk="0" hangingPunct="1">
                        <a:defRPr kumimoji="1" sz="1800" kern="1200">
                          <a:solidFill>
                            <a:schemeClr val="dk1"/>
                          </a:solidFill>
                          <a:latin typeface="Century Gothic" panose="020F0302020204030204"/>
                        </a:defRPr>
                      </a:lvl4pPr>
                      <a:lvl5pPr marL="1828800" algn="l" defTabSz="914400" rtl="0" eaLnBrk="1" latinLnBrk="0" hangingPunct="1">
                        <a:defRPr kumimoji="1" sz="1800" kern="1200">
                          <a:solidFill>
                            <a:schemeClr val="dk1"/>
                          </a:solidFill>
                          <a:latin typeface="Century Gothic" panose="020F0302020204030204"/>
                        </a:defRPr>
                      </a:lvl5pPr>
                      <a:lvl6pPr marL="2286000" algn="l" defTabSz="914400" rtl="0" eaLnBrk="1" latinLnBrk="0" hangingPunct="1">
                        <a:defRPr kumimoji="1" sz="1800" kern="1200">
                          <a:solidFill>
                            <a:schemeClr val="dk1"/>
                          </a:solidFill>
                          <a:latin typeface="Century Gothic" panose="020F0302020204030204"/>
                        </a:defRPr>
                      </a:lvl6pPr>
                      <a:lvl7pPr marL="2743200" algn="l" defTabSz="914400" rtl="0" eaLnBrk="1" latinLnBrk="0" hangingPunct="1">
                        <a:defRPr kumimoji="1" sz="1800" kern="1200">
                          <a:solidFill>
                            <a:schemeClr val="dk1"/>
                          </a:solidFill>
                          <a:latin typeface="Century Gothic" panose="020F0302020204030204"/>
                        </a:defRPr>
                      </a:lvl7pPr>
                      <a:lvl8pPr marL="3200400" algn="l" defTabSz="914400" rtl="0" eaLnBrk="1" latinLnBrk="0" hangingPunct="1">
                        <a:defRPr kumimoji="1" sz="1800" kern="1200">
                          <a:solidFill>
                            <a:schemeClr val="dk1"/>
                          </a:solidFill>
                          <a:latin typeface="Century Gothic" panose="020F0302020204030204"/>
                        </a:defRPr>
                      </a:lvl8pPr>
                      <a:lvl9pPr marL="3657600" algn="l" defTabSz="914400" rtl="0" eaLnBrk="1" latinLnBrk="0" hangingPunct="1">
                        <a:defRPr kumimoji="1" sz="1800" kern="1200">
                          <a:solidFill>
                            <a:schemeClr val="dk1"/>
                          </a:solidFill>
                          <a:latin typeface="Century Gothic" panose="020F03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dk1"/>
                          </a:solidFill>
                          <a:latin typeface="Century Gothic" panose="020F0302020204030204"/>
                        </a:defRPr>
                      </a:lvl1pPr>
                      <a:lvl2pPr marL="457200" algn="l" defTabSz="914400" rtl="0" eaLnBrk="1" latinLnBrk="0" hangingPunct="1">
                        <a:defRPr kumimoji="1" sz="1800" kern="1200">
                          <a:solidFill>
                            <a:schemeClr val="dk1"/>
                          </a:solidFill>
                          <a:latin typeface="Century Gothic" panose="020F0302020204030204"/>
                        </a:defRPr>
                      </a:lvl2pPr>
                      <a:lvl3pPr marL="914400" algn="l" defTabSz="914400" rtl="0" eaLnBrk="1" latinLnBrk="0" hangingPunct="1">
                        <a:defRPr kumimoji="1" sz="1800" kern="1200">
                          <a:solidFill>
                            <a:schemeClr val="dk1"/>
                          </a:solidFill>
                          <a:latin typeface="Century Gothic" panose="020F0302020204030204"/>
                        </a:defRPr>
                      </a:lvl3pPr>
                      <a:lvl4pPr marL="1371600" algn="l" defTabSz="914400" rtl="0" eaLnBrk="1" latinLnBrk="0" hangingPunct="1">
                        <a:defRPr kumimoji="1" sz="1800" kern="1200">
                          <a:solidFill>
                            <a:schemeClr val="dk1"/>
                          </a:solidFill>
                          <a:latin typeface="Century Gothic" panose="020F0302020204030204"/>
                        </a:defRPr>
                      </a:lvl4pPr>
                      <a:lvl5pPr marL="1828800" algn="l" defTabSz="914400" rtl="0" eaLnBrk="1" latinLnBrk="0" hangingPunct="1">
                        <a:defRPr kumimoji="1" sz="1800" kern="1200">
                          <a:solidFill>
                            <a:schemeClr val="dk1"/>
                          </a:solidFill>
                          <a:latin typeface="Century Gothic" panose="020F0302020204030204"/>
                        </a:defRPr>
                      </a:lvl5pPr>
                      <a:lvl6pPr marL="2286000" algn="l" defTabSz="914400" rtl="0" eaLnBrk="1" latinLnBrk="0" hangingPunct="1">
                        <a:defRPr kumimoji="1" sz="1800" kern="1200">
                          <a:solidFill>
                            <a:schemeClr val="dk1"/>
                          </a:solidFill>
                          <a:latin typeface="Century Gothic" panose="020F0302020204030204"/>
                        </a:defRPr>
                      </a:lvl6pPr>
                      <a:lvl7pPr marL="2743200" algn="l" defTabSz="914400" rtl="0" eaLnBrk="1" latinLnBrk="0" hangingPunct="1">
                        <a:defRPr kumimoji="1" sz="1800" kern="1200">
                          <a:solidFill>
                            <a:schemeClr val="dk1"/>
                          </a:solidFill>
                          <a:latin typeface="Century Gothic" panose="020F0302020204030204"/>
                        </a:defRPr>
                      </a:lvl7pPr>
                      <a:lvl8pPr marL="3200400" algn="l" defTabSz="914400" rtl="0" eaLnBrk="1" latinLnBrk="0" hangingPunct="1">
                        <a:defRPr kumimoji="1" sz="1800" kern="1200">
                          <a:solidFill>
                            <a:schemeClr val="dk1"/>
                          </a:solidFill>
                          <a:latin typeface="Century Gothic" panose="020F0302020204030204"/>
                        </a:defRPr>
                      </a:lvl8pPr>
                      <a:lvl9pPr marL="3657600" algn="l" defTabSz="914400" rtl="0" eaLnBrk="1" latinLnBrk="0" hangingPunct="1">
                        <a:defRPr kumimoji="1" sz="1800" kern="1200">
                          <a:solidFill>
                            <a:schemeClr val="dk1"/>
                          </a:solidFill>
                          <a:latin typeface="Century Gothic" panose="020F03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dk1"/>
                          </a:solidFill>
                          <a:latin typeface="Century Gothic" panose="020F0302020204030204"/>
                        </a:defRPr>
                      </a:lvl1pPr>
                      <a:lvl2pPr marL="457200" algn="l" defTabSz="914400" rtl="0" eaLnBrk="1" latinLnBrk="0" hangingPunct="1">
                        <a:defRPr kumimoji="1" sz="1800" kern="1200">
                          <a:solidFill>
                            <a:schemeClr val="dk1"/>
                          </a:solidFill>
                          <a:latin typeface="Century Gothic" panose="020F0302020204030204"/>
                        </a:defRPr>
                      </a:lvl2pPr>
                      <a:lvl3pPr marL="914400" algn="l" defTabSz="914400" rtl="0" eaLnBrk="1" latinLnBrk="0" hangingPunct="1">
                        <a:defRPr kumimoji="1" sz="1800" kern="1200">
                          <a:solidFill>
                            <a:schemeClr val="dk1"/>
                          </a:solidFill>
                          <a:latin typeface="Century Gothic" panose="020F0302020204030204"/>
                        </a:defRPr>
                      </a:lvl3pPr>
                      <a:lvl4pPr marL="1371600" algn="l" defTabSz="914400" rtl="0" eaLnBrk="1" latinLnBrk="0" hangingPunct="1">
                        <a:defRPr kumimoji="1" sz="1800" kern="1200">
                          <a:solidFill>
                            <a:schemeClr val="dk1"/>
                          </a:solidFill>
                          <a:latin typeface="Century Gothic" panose="020F0302020204030204"/>
                        </a:defRPr>
                      </a:lvl4pPr>
                      <a:lvl5pPr marL="1828800" algn="l" defTabSz="914400" rtl="0" eaLnBrk="1" latinLnBrk="0" hangingPunct="1">
                        <a:defRPr kumimoji="1" sz="1800" kern="1200">
                          <a:solidFill>
                            <a:schemeClr val="dk1"/>
                          </a:solidFill>
                          <a:latin typeface="Century Gothic" panose="020F0302020204030204"/>
                        </a:defRPr>
                      </a:lvl5pPr>
                      <a:lvl6pPr marL="2286000" algn="l" defTabSz="914400" rtl="0" eaLnBrk="1" latinLnBrk="0" hangingPunct="1">
                        <a:defRPr kumimoji="1" sz="1800" kern="1200">
                          <a:solidFill>
                            <a:schemeClr val="dk1"/>
                          </a:solidFill>
                          <a:latin typeface="Century Gothic" panose="020F0302020204030204"/>
                        </a:defRPr>
                      </a:lvl6pPr>
                      <a:lvl7pPr marL="2743200" algn="l" defTabSz="914400" rtl="0" eaLnBrk="1" latinLnBrk="0" hangingPunct="1">
                        <a:defRPr kumimoji="1" sz="1800" kern="1200">
                          <a:solidFill>
                            <a:schemeClr val="dk1"/>
                          </a:solidFill>
                          <a:latin typeface="Century Gothic" panose="020F0302020204030204"/>
                        </a:defRPr>
                      </a:lvl7pPr>
                      <a:lvl8pPr marL="3200400" algn="l" defTabSz="914400" rtl="0" eaLnBrk="1" latinLnBrk="0" hangingPunct="1">
                        <a:defRPr kumimoji="1" sz="1800" kern="1200">
                          <a:solidFill>
                            <a:schemeClr val="dk1"/>
                          </a:solidFill>
                          <a:latin typeface="Century Gothic" panose="020F0302020204030204"/>
                        </a:defRPr>
                      </a:lvl8pPr>
                      <a:lvl9pPr marL="3657600" algn="l" defTabSz="914400" rtl="0" eaLnBrk="1" latinLnBrk="0" hangingPunct="1">
                        <a:defRPr kumimoji="1" sz="1800" kern="1200">
                          <a:solidFill>
                            <a:schemeClr val="dk1"/>
                          </a:solidFill>
                          <a:latin typeface="Century Gothic" panose="020F03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dk1"/>
                          </a:solidFill>
                          <a:latin typeface="Century Gothic" panose="020F0302020204030204"/>
                        </a:defRPr>
                      </a:lvl1pPr>
                      <a:lvl2pPr marL="457200" algn="l" defTabSz="914400" rtl="0" eaLnBrk="1" latinLnBrk="0" hangingPunct="1">
                        <a:defRPr kumimoji="1" sz="1800" kern="1200">
                          <a:solidFill>
                            <a:schemeClr val="dk1"/>
                          </a:solidFill>
                          <a:latin typeface="Century Gothic" panose="020F0302020204030204"/>
                        </a:defRPr>
                      </a:lvl2pPr>
                      <a:lvl3pPr marL="914400" algn="l" defTabSz="914400" rtl="0" eaLnBrk="1" latinLnBrk="0" hangingPunct="1">
                        <a:defRPr kumimoji="1" sz="1800" kern="1200">
                          <a:solidFill>
                            <a:schemeClr val="dk1"/>
                          </a:solidFill>
                          <a:latin typeface="Century Gothic" panose="020F0302020204030204"/>
                        </a:defRPr>
                      </a:lvl3pPr>
                      <a:lvl4pPr marL="1371600" algn="l" defTabSz="914400" rtl="0" eaLnBrk="1" latinLnBrk="0" hangingPunct="1">
                        <a:defRPr kumimoji="1" sz="1800" kern="1200">
                          <a:solidFill>
                            <a:schemeClr val="dk1"/>
                          </a:solidFill>
                          <a:latin typeface="Century Gothic" panose="020F0302020204030204"/>
                        </a:defRPr>
                      </a:lvl4pPr>
                      <a:lvl5pPr marL="1828800" algn="l" defTabSz="914400" rtl="0" eaLnBrk="1" latinLnBrk="0" hangingPunct="1">
                        <a:defRPr kumimoji="1" sz="1800" kern="1200">
                          <a:solidFill>
                            <a:schemeClr val="dk1"/>
                          </a:solidFill>
                          <a:latin typeface="Century Gothic" panose="020F0302020204030204"/>
                        </a:defRPr>
                      </a:lvl5pPr>
                      <a:lvl6pPr marL="2286000" algn="l" defTabSz="914400" rtl="0" eaLnBrk="1" latinLnBrk="0" hangingPunct="1">
                        <a:defRPr kumimoji="1" sz="1800" kern="1200">
                          <a:solidFill>
                            <a:schemeClr val="dk1"/>
                          </a:solidFill>
                          <a:latin typeface="Century Gothic" panose="020F0302020204030204"/>
                        </a:defRPr>
                      </a:lvl6pPr>
                      <a:lvl7pPr marL="2743200" algn="l" defTabSz="914400" rtl="0" eaLnBrk="1" latinLnBrk="0" hangingPunct="1">
                        <a:defRPr kumimoji="1" sz="1800" kern="1200">
                          <a:solidFill>
                            <a:schemeClr val="dk1"/>
                          </a:solidFill>
                          <a:latin typeface="Century Gothic" panose="020F0302020204030204"/>
                        </a:defRPr>
                      </a:lvl7pPr>
                      <a:lvl8pPr marL="3200400" algn="l" defTabSz="914400" rtl="0" eaLnBrk="1" latinLnBrk="0" hangingPunct="1">
                        <a:defRPr kumimoji="1" sz="1800" kern="1200">
                          <a:solidFill>
                            <a:schemeClr val="dk1"/>
                          </a:solidFill>
                          <a:latin typeface="Century Gothic" panose="020F0302020204030204"/>
                        </a:defRPr>
                      </a:lvl8pPr>
                      <a:lvl9pPr marL="3657600" algn="l" defTabSz="914400" rtl="0" eaLnBrk="1" latinLnBrk="0" hangingPunct="1">
                        <a:defRPr kumimoji="1" sz="1800" kern="1200">
                          <a:solidFill>
                            <a:schemeClr val="dk1"/>
                          </a:solidFill>
                          <a:latin typeface="Century Gothic" panose="020F03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dk1"/>
                          </a:solidFill>
                          <a:latin typeface="Century Gothic" panose="020F0302020204030204"/>
                        </a:defRPr>
                      </a:lvl1pPr>
                      <a:lvl2pPr marL="457200" algn="l" defTabSz="914400" rtl="0" eaLnBrk="1" latinLnBrk="0" hangingPunct="1">
                        <a:defRPr kumimoji="1" sz="1800" kern="1200">
                          <a:solidFill>
                            <a:schemeClr val="dk1"/>
                          </a:solidFill>
                          <a:latin typeface="Century Gothic" panose="020F0302020204030204"/>
                        </a:defRPr>
                      </a:lvl2pPr>
                      <a:lvl3pPr marL="914400" algn="l" defTabSz="914400" rtl="0" eaLnBrk="1" latinLnBrk="0" hangingPunct="1">
                        <a:defRPr kumimoji="1" sz="1800" kern="1200">
                          <a:solidFill>
                            <a:schemeClr val="dk1"/>
                          </a:solidFill>
                          <a:latin typeface="Century Gothic" panose="020F0302020204030204"/>
                        </a:defRPr>
                      </a:lvl3pPr>
                      <a:lvl4pPr marL="1371600" algn="l" defTabSz="914400" rtl="0" eaLnBrk="1" latinLnBrk="0" hangingPunct="1">
                        <a:defRPr kumimoji="1" sz="1800" kern="1200">
                          <a:solidFill>
                            <a:schemeClr val="dk1"/>
                          </a:solidFill>
                          <a:latin typeface="Century Gothic" panose="020F0302020204030204"/>
                        </a:defRPr>
                      </a:lvl4pPr>
                      <a:lvl5pPr marL="1828800" algn="l" defTabSz="914400" rtl="0" eaLnBrk="1" latinLnBrk="0" hangingPunct="1">
                        <a:defRPr kumimoji="1" sz="1800" kern="1200">
                          <a:solidFill>
                            <a:schemeClr val="dk1"/>
                          </a:solidFill>
                          <a:latin typeface="Century Gothic" panose="020F0302020204030204"/>
                        </a:defRPr>
                      </a:lvl5pPr>
                      <a:lvl6pPr marL="2286000" algn="l" defTabSz="914400" rtl="0" eaLnBrk="1" latinLnBrk="0" hangingPunct="1">
                        <a:defRPr kumimoji="1" sz="1800" kern="1200">
                          <a:solidFill>
                            <a:schemeClr val="dk1"/>
                          </a:solidFill>
                          <a:latin typeface="Century Gothic" panose="020F0302020204030204"/>
                        </a:defRPr>
                      </a:lvl6pPr>
                      <a:lvl7pPr marL="2743200" algn="l" defTabSz="914400" rtl="0" eaLnBrk="1" latinLnBrk="0" hangingPunct="1">
                        <a:defRPr kumimoji="1" sz="1800" kern="1200">
                          <a:solidFill>
                            <a:schemeClr val="dk1"/>
                          </a:solidFill>
                          <a:latin typeface="Century Gothic" panose="020F0302020204030204"/>
                        </a:defRPr>
                      </a:lvl7pPr>
                      <a:lvl8pPr marL="3200400" algn="l" defTabSz="914400" rtl="0" eaLnBrk="1" latinLnBrk="0" hangingPunct="1">
                        <a:defRPr kumimoji="1" sz="1800" kern="1200">
                          <a:solidFill>
                            <a:schemeClr val="dk1"/>
                          </a:solidFill>
                          <a:latin typeface="Century Gothic" panose="020F0302020204030204"/>
                        </a:defRPr>
                      </a:lvl8pPr>
                      <a:lvl9pPr marL="3657600" algn="l" defTabSz="914400" rtl="0" eaLnBrk="1" latinLnBrk="0" hangingPunct="1">
                        <a:defRPr kumimoji="1" sz="1800" kern="1200">
                          <a:solidFill>
                            <a:schemeClr val="dk1"/>
                          </a:solidFill>
                          <a:latin typeface="Century Gothic" panose="020F03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dk1"/>
                          </a:solidFill>
                          <a:latin typeface="Century Gothic" panose="020F0302020204030204"/>
                        </a:defRPr>
                      </a:lvl1pPr>
                      <a:lvl2pPr marL="457200" algn="l" defTabSz="914400" rtl="0" eaLnBrk="1" latinLnBrk="0" hangingPunct="1">
                        <a:defRPr kumimoji="1" sz="1800" kern="1200">
                          <a:solidFill>
                            <a:schemeClr val="dk1"/>
                          </a:solidFill>
                          <a:latin typeface="Century Gothic" panose="020F0302020204030204"/>
                        </a:defRPr>
                      </a:lvl2pPr>
                      <a:lvl3pPr marL="914400" algn="l" defTabSz="914400" rtl="0" eaLnBrk="1" latinLnBrk="0" hangingPunct="1">
                        <a:defRPr kumimoji="1" sz="1800" kern="1200">
                          <a:solidFill>
                            <a:schemeClr val="dk1"/>
                          </a:solidFill>
                          <a:latin typeface="Century Gothic" panose="020F0302020204030204"/>
                        </a:defRPr>
                      </a:lvl3pPr>
                      <a:lvl4pPr marL="1371600" algn="l" defTabSz="914400" rtl="0" eaLnBrk="1" latinLnBrk="0" hangingPunct="1">
                        <a:defRPr kumimoji="1" sz="1800" kern="1200">
                          <a:solidFill>
                            <a:schemeClr val="dk1"/>
                          </a:solidFill>
                          <a:latin typeface="Century Gothic" panose="020F0302020204030204"/>
                        </a:defRPr>
                      </a:lvl4pPr>
                      <a:lvl5pPr marL="1828800" algn="l" defTabSz="914400" rtl="0" eaLnBrk="1" latinLnBrk="0" hangingPunct="1">
                        <a:defRPr kumimoji="1" sz="1800" kern="1200">
                          <a:solidFill>
                            <a:schemeClr val="dk1"/>
                          </a:solidFill>
                          <a:latin typeface="Century Gothic" panose="020F0302020204030204"/>
                        </a:defRPr>
                      </a:lvl5pPr>
                      <a:lvl6pPr marL="2286000" algn="l" defTabSz="914400" rtl="0" eaLnBrk="1" latinLnBrk="0" hangingPunct="1">
                        <a:defRPr kumimoji="1" sz="1800" kern="1200">
                          <a:solidFill>
                            <a:schemeClr val="dk1"/>
                          </a:solidFill>
                          <a:latin typeface="Century Gothic" panose="020F0302020204030204"/>
                        </a:defRPr>
                      </a:lvl6pPr>
                      <a:lvl7pPr marL="2743200" algn="l" defTabSz="914400" rtl="0" eaLnBrk="1" latinLnBrk="0" hangingPunct="1">
                        <a:defRPr kumimoji="1" sz="1800" kern="1200">
                          <a:solidFill>
                            <a:schemeClr val="dk1"/>
                          </a:solidFill>
                          <a:latin typeface="Century Gothic" panose="020F0302020204030204"/>
                        </a:defRPr>
                      </a:lvl7pPr>
                      <a:lvl8pPr marL="3200400" algn="l" defTabSz="914400" rtl="0" eaLnBrk="1" latinLnBrk="0" hangingPunct="1">
                        <a:defRPr kumimoji="1" sz="1800" kern="1200">
                          <a:solidFill>
                            <a:schemeClr val="dk1"/>
                          </a:solidFill>
                          <a:latin typeface="Century Gothic" panose="020F0302020204030204"/>
                        </a:defRPr>
                      </a:lvl8pPr>
                      <a:lvl9pPr marL="3657600" algn="l" defTabSz="914400" rtl="0" eaLnBrk="1" latinLnBrk="0" hangingPunct="1">
                        <a:defRPr kumimoji="1" sz="1800" kern="1200">
                          <a:solidFill>
                            <a:schemeClr val="dk1"/>
                          </a:solidFill>
                          <a:latin typeface="Century Gothic" panose="020F03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r>
              <a:tr h="365797">
                <a:tc gridSpan="2">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r>
                        <a:rPr kumimoji="1" lang="ja-JP" altLang="en-US" sz="1600" dirty="0" smtClean="0">
                          <a:latin typeface="Meiryo UI" panose="020B0604030504040204" pitchFamily="50" charset="-128"/>
                          <a:ea typeface="Meiryo UI" panose="020B0604030504040204" pitchFamily="50" charset="-128"/>
                        </a:rPr>
                        <a:t>フォーラム</a:t>
                      </a:r>
                      <a:endParaRPr kumimoji="1" lang="en-US" altLang="ja-JP" sz="1600" dirty="0">
                        <a:latin typeface="Meiryo UI" panose="020B0604030504040204" pitchFamily="50" charset="-128"/>
                        <a:ea typeface="Meiryo UI" panose="020B0604030504040204" pitchFamily="50" charset="-128"/>
                      </a:endParaRPr>
                    </a:p>
                  </a:txBody>
                  <a:tcPr marL="91425" marR="91425" marT="45722" marB="45722"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hMerge="1">
                  <a:txBody>
                    <a:bodyPr/>
                    <a:lstStyle/>
                    <a:p>
                      <a:endParaRPr kumimoji="1" lang="ja-JP" altLang="en-US"/>
                    </a:p>
                  </a:txBody>
                  <a:tcPr/>
                </a:tc>
                <a:tc>
                  <a:txBody>
                    <a:bodyPr/>
                    <a:lstStyle>
                      <a:lvl1pPr marL="0" algn="l" defTabSz="914400" rtl="0" eaLnBrk="1" latinLnBrk="0" hangingPunct="1">
                        <a:defRPr kumimoji="1" sz="1800" kern="1200">
                          <a:solidFill>
                            <a:schemeClr val="dk1"/>
                          </a:solidFill>
                          <a:latin typeface="Century Gothic" panose="020F0302020204030204"/>
                        </a:defRPr>
                      </a:lvl1pPr>
                      <a:lvl2pPr marL="457200" algn="l" defTabSz="914400" rtl="0" eaLnBrk="1" latinLnBrk="0" hangingPunct="1">
                        <a:defRPr kumimoji="1" sz="1800" kern="1200">
                          <a:solidFill>
                            <a:schemeClr val="dk1"/>
                          </a:solidFill>
                          <a:latin typeface="Century Gothic" panose="020F0302020204030204"/>
                        </a:defRPr>
                      </a:lvl2pPr>
                      <a:lvl3pPr marL="914400" algn="l" defTabSz="914400" rtl="0" eaLnBrk="1" latinLnBrk="0" hangingPunct="1">
                        <a:defRPr kumimoji="1" sz="1800" kern="1200">
                          <a:solidFill>
                            <a:schemeClr val="dk1"/>
                          </a:solidFill>
                          <a:latin typeface="Century Gothic" panose="020F0302020204030204"/>
                        </a:defRPr>
                      </a:lvl3pPr>
                      <a:lvl4pPr marL="1371600" algn="l" defTabSz="914400" rtl="0" eaLnBrk="1" latinLnBrk="0" hangingPunct="1">
                        <a:defRPr kumimoji="1" sz="1800" kern="1200">
                          <a:solidFill>
                            <a:schemeClr val="dk1"/>
                          </a:solidFill>
                          <a:latin typeface="Century Gothic" panose="020F0302020204030204"/>
                        </a:defRPr>
                      </a:lvl4pPr>
                      <a:lvl5pPr marL="1828800" algn="l" defTabSz="914400" rtl="0" eaLnBrk="1" latinLnBrk="0" hangingPunct="1">
                        <a:defRPr kumimoji="1" sz="1800" kern="1200">
                          <a:solidFill>
                            <a:schemeClr val="dk1"/>
                          </a:solidFill>
                          <a:latin typeface="Century Gothic" panose="020F0302020204030204"/>
                        </a:defRPr>
                      </a:lvl5pPr>
                      <a:lvl6pPr marL="2286000" algn="l" defTabSz="914400" rtl="0" eaLnBrk="1" latinLnBrk="0" hangingPunct="1">
                        <a:defRPr kumimoji="1" sz="1800" kern="1200">
                          <a:solidFill>
                            <a:schemeClr val="dk1"/>
                          </a:solidFill>
                          <a:latin typeface="Century Gothic" panose="020F0302020204030204"/>
                        </a:defRPr>
                      </a:lvl6pPr>
                      <a:lvl7pPr marL="2743200" algn="l" defTabSz="914400" rtl="0" eaLnBrk="1" latinLnBrk="0" hangingPunct="1">
                        <a:defRPr kumimoji="1" sz="1800" kern="1200">
                          <a:solidFill>
                            <a:schemeClr val="dk1"/>
                          </a:solidFill>
                          <a:latin typeface="Century Gothic" panose="020F0302020204030204"/>
                        </a:defRPr>
                      </a:lvl7pPr>
                      <a:lvl8pPr marL="3200400" algn="l" defTabSz="914400" rtl="0" eaLnBrk="1" latinLnBrk="0" hangingPunct="1">
                        <a:defRPr kumimoji="1" sz="1800" kern="1200">
                          <a:solidFill>
                            <a:schemeClr val="dk1"/>
                          </a:solidFill>
                          <a:latin typeface="Century Gothic" panose="020F0302020204030204"/>
                        </a:defRPr>
                      </a:lvl8pPr>
                      <a:lvl9pPr marL="3657600" algn="l" defTabSz="914400" rtl="0" eaLnBrk="1" latinLnBrk="0" hangingPunct="1">
                        <a:defRPr kumimoji="1" sz="1800" kern="1200">
                          <a:solidFill>
                            <a:schemeClr val="dk1"/>
                          </a:solidFill>
                          <a:latin typeface="Century Gothic" panose="020F0302020204030204"/>
                        </a:defRPr>
                      </a:lvl9p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中止</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91425" marR="91425" marT="45722" marB="45722"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9</a:t>
                      </a:r>
                      <a:r>
                        <a:rPr kumimoji="1" lang="ja-JP" altLang="en-US" sz="1400" dirty="0">
                          <a:solidFill>
                            <a:schemeClr val="tx1"/>
                          </a:solidFill>
                          <a:latin typeface="Meiryo UI" panose="020B0604030504040204" pitchFamily="50" charset="-128"/>
                          <a:ea typeface="Meiryo UI" panose="020B0604030504040204" pitchFamily="50" charset="-128"/>
                        </a:rPr>
                        <a:t>月</a:t>
                      </a:r>
                    </a:p>
                  </a:txBody>
                  <a:tcPr marL="91425" marR="91425" marT="45722" marB="45722"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参集（福島）</a:t>
                      </a:r>
                    </a:p>
                  </a:txBody>
                  <a:tcPr marL="91425" marR="91425" marT="45722" marB="45722"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r>
              <a:tr h="365797">
                <a:tc rowSpan="4">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kumimoji="1" lang="en-US" altLang="ja-JP" sz="1600" dirty="0" smtClean="0">
                        <a:latin typeface="Meiryo UI" panose="020B0604030504040204" pitchFamily="50" charset="-128"/>
                        <a:ea typeface="Meiryo UI" panose="020B0604030504040204" pitchFamily="50" charset="-128"/>
                      </a:endParaRPr>
                    </a:p>
                    <a:p>
                      <a:pPr algn="ctr"/>
                      <a:r>
                        <a:rPr kumimoji="1" lang="ja-JP" altLang="en-US" sz="1600" dirty="0" smtClean="0">
                          <a:latin typeface="Meiryo UI" panose="020B0604030504040204" pitchFamily="50" charset="-128"/>
                          <a:ea typeface="Meiryo UI" panose="020B0604030504040204" pitchFamily="50" charset="-128"/>
                        </a:rPr>
                        <a:t>幹事連絡会</a:t>
                      </a:r>
                      <a:endParaRPr kumimoji="1" lang="en-US" altLang="ja-JP" sz="1600" dirty="0" smtClean="0">
                        <a:latin typeface="Meiryo UI" panose="020B0604030504040204" pitchFamily="50" charset="-128"/>
                        <a:ea typeface="Meiryo UI" panose="020B0604030504040204" pitchFamily="50" charset="-128"/>
                      </a:endParaRPr>
                    </a:p>
                    <a:p>
                      <a:pPr algn="ctr"/>
                      <a:endParaRPr kumimoji="1" lang="en-US" altLang="ja-JP" sz="1600" dirty="0">
                        <a:latin typeface="Meiryo UI" panose="020B0604030504040204" pitchFamily="50" charset="-128"/>
                        <a:ea typeface="Meiryo UI" panose="020B0604030504040204" pitchFamily="50" charset="-128"/>
                      </a:endParaRPr>
                    </a:p>
                  </a:txBody>
                  <a:tcPr marL="91425" marR="91425" marT="45722" marB="45722" vert="eaVert"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r>
                        <a:rPr kumimoji="1" lang="ja-JP" altLang="en-US" sz="1400" dirty="0">
                          <a:latin typeface="Meiryo UI" panose="020B0604030504040204" pitchFamily="50" charset="-128"/>
                          <a:ea typeface="Meiryo UI" panose="020B0604030504040204" pitchFamily="50" charset="-128"/>
                        </a:rPr>
                        <a:t>第１回</a:t>
                      </a:r>
                      <a:endParaRPr kumimoji="1" lang="en-US" altLang="ja-JP" sz="1400" dirty="0">
                        <a:latin typeface="Meiryo UI" panose="020B0604030504040204" pitchFamily="50" charset="-128"/>
                        <a:ea typeface="Meiryo UI" panose="020B0604030504040204" pitchFamily="50" charset="-128"/>
                      </a:endParaRPr>
                    </a:p>
                  </a:txBody>
                  <a:tcPr marL="91425" marR="91425" marT="45722" marB="45722"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dk1"/>
                          </a:solidFill>
                          <a:latin typeface="Century Gothic" panose="020F0302020204030204"/>
                        </a:defRPr>
                      </a:lvl1pPr>
                      <a:lvl2pPr marL="457200" algn="l" defTabSz="914400" rtl="0" eaLnBrk="1" latinLnBrk="0" hangingPunct="1">
                        <a:defRPr kumimoji="1" sz="1800" kern="1200">
                          <a:solidFill>
                            <a:schemeClr val="dk1"/>
                          </a:solidFill>
                          <a:latin typeface="Century Gothic" panose="020F0302020204030204"/>
                        </a:defRPr>
                      </a:lvl2pPr>
                      <a:lvl3pPr marL="914400" algn="l" defTabSz="914400" rtl="0" eaLnBrk="1" latinLnBrk="0" hangingPunct="1">
                        <a:defRPr kumimoji="1" sz="1800" kern="1200">
                          <a:solidFill>
                            <a:schemeClr val="dk1"/>
                          </a:solidFill>
                          <a:latin typeface="Century Gothic" panose="020F0302020204030204"/>
                        </a:defRPr>
                      </a:lvl3pPr>
                      <a:lvl4pPr marL="1371600" algn="l" defTabSz="914400" rtl="0" eaLnBrk="1" latinLnBrk="0" hangingPunct="1">
                        <a:defRPr kumimoji="1" sz="1800" kern="1200">
                          <a:solidFill>
                            <a:schemeClr val="dk1"/>
                          </a:solidFill>
                          <a:latin typeface="Century Gothic" panose="020F0302020204030204"/>
                        </a:defRPr>
                      </a:lvl4pPr>
                      <a:lvl5pPr marL="1828800" algn="l" defTabSz="914400" rtl="0" eaLnBrk="1" latinLnBrk="0" hangingPunct="1">
                        <a:defRPr kumimoji="1" sz="1800" kern="1200">
                          <a:solidFill>
                            <a:schemeClr val="dk1"/>
                          </a:solidFill>
                          <a:latin typeface="Century Gothic" panose="020F0302020204030204"/>
                        </a:defRPr>
                      </a:lvl5pPr>
                      <a:lvl6pPr marL="2286000" algn="l" defTabSz="914400" rtl="0" eaLnBrk="1" latinLnBrk="0" hangingPunct="1">
                        <a:defRPr kumimoji="1" sz="1800" kern="1200">
                          <a:solidFill>
                            <a:schemeClr val="dk1"/>
                          </a:solidFill>
                          <a:latin typeface="Century Gothic" panose="020F0302020204030204"/>
                        </a:defRPr>
                      </a:lvl6pPr>
                      <a:lvl7pPr marL="2743200" algn="l" defTabSz="914400" rtl="0" eaLnBrk="1" latinLnBrk="0" hangingPunct="1">
                        <a:defRPr kumimoji="1" sz="1800" kern="1200">
                          <a:solidFill>
                            <a:schemeClr val="dk1"/>
                          </a:solidFill>
                          <a:latin typeface="Century Gothic" panose="020F0302020204030204"/>
                        </a:defRPr>
                      </a:lvl7pPr>
                      <a:lvl8pPr marL="3200400" algn="l" defTabSz="914400" rtl="0" eaLnBrk="1" latinLnBrk="0" hangingPunct="1">
                        <a:defRPr kumimoji="1" sz="1800" kern="1200">
                          <a:solidFill>
                            <a:schemeClr val="dk1"/>
                          </a:solidFill>
                          <a:latin typeface="Century Gothic" panose="020F0302020204030204"/>
                        </a:defRPr>
                      </a:lvl8pPr>
                      <a:lvl9pPr marL="3657600" algn="l" defTabSz="914400" rtl="0" eaLnBrk="1" latinLnBrk="0" hangingPunct="1">
                        <a:defRPr kumimoji="1" sz="1800" kern="1200">
                          <a:solidFill>
                            <a:schemeClr val="dk1"/>
                          </a:solidFill>
                          <a:latin typeface="Century Gothic" panose="020F0302020204030204"/>
                        </a:defRPr>
                      </a:lvl9p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中止</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91425" marR="91425" marT="45722" marB="45722"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5</a:t>
                      </a:r>
                      <a:r>
                        <a:rPr kumimoji="1" lang="ja-JP" altLang="en-US" sz="1400" dirty="0">
                          <a:solidFill>
                            <a:schemeClr val="tx1"/>
                          </a:solidFill>
                          <a:latin typeface="Meiryo UI" panose="020B0604030504040204" pitchFamily="50" charset="-128"/>
                          <a:ea typeface="Meiryo UI" panose="020B0604030504040204" pitchFamily="50" charset="-128"/>
                        </a:rPr>
                        <a:t>月</a:t>
                      </a:r>
                    </a:p>
                  </a:txBody>
                  <a:tcPr marL="91425" marR="91425" marT="45722" marB="45722"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参集</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東京</a:t>
                      </a:r>
                      <a:r>
                        <a:rPr kumimoji="1" lang="en-US" altLang="ja-JP" sz="1400" dirty="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91425" marR="91425" marT="45722" marB="45722"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r>
              <a:tr h="365797">
                <a:tc vMerge="1">
                  <a:txBody>
                    <a:bodyPr/>
                    <a:lstStyle/>
                    <a:p>
                      <a:endParaRPr kumimoji="1" lang="en-US" altLang="ja-JP" sz="1600" dirty="0">
                        <a:latin typeface="Meiryo UI" panose="020B0604030504040204" pitchFamily="50" charset="-128"/>
                        <a:ea typeface="Meiryo UI" panose="020B0604030504040204" pitchFamily="50" charset="-128"/>
                      </a:endParaRPr>
                    </a:p>
                  </a:txBody>
                  <a:tcPr marL="91432" marR="91432" marT="45719" marB="45719"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r>
                        <a:rPr kumimoji="1" lang="ja-JP" altLang="en-US" sz="1400" dirty="0" smtClean="0">
                          <a:latin typeface="Meiryo UI" panose="020B0604030504040204" pitchFamily="50" charset="-128"/>
                          <a:ea typeface="Meiryo UI" panose="020B0604030504040204" pitchFamily="50" charset="-128"/>
                        </a:rPr>
                        <a:t>第２回</a:t>
                      </a:r>
                      <a:endParaRPr kumimoji="1" lang="en-US" altLang="ja-JP" sz="1400" dirty="0">
                        <a:latin typeface="Meiryo UI" panose="020B0604030504040204" pitchFamily="50" charset="-128"/>
                        <a:ea typeface="Meiryo UI" panose="020B0604030504040204" pitchFamily="50" charset="-128"/>
                      </a:endParaRPr>
                    </a:p>
                  </a:txBody>
                  <a:tcPr marL="91425" marR="91425" marT="45722" marB="45722"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変更</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200" dirty="0" smtClean="0">
                          <a:solidFill>
                            <a:schemeClr val="tx1"/>
                          </a:solidFill>
                          <a:latin typeface="Meiryo UI" panose="020B0604030504040204" pitchFamily="50" charset="-128"/>
                          <a:ea typeface="Meiryo UI" panose="020B0604030504040204" pitchFamily="50" charset="-128"/>
                        </a:rPr>
                        <a:t>実施</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91425" marR="91425" marT="45722" marB="45722"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10</a:t>
                      </a:r>
                      <a:r>
                        <a:rPr kumimoji="1" lang="ja-JP" altLang="en-US" sz="1400" dirty="0" smtClean="0">
                          <a:solidFill>
                            <a:schemeClr val="tx1"/>
                          </a:solidFill>
                          <a:latin typeface="Meiryo UI" panose="020B0604030504040204" pitchFamily="50" charset="-128"/>
                          <a:ea typeface="Meiryo UI" panose="020B0604030504040204" pitchFamily="50" charset="-128"/>
                        </a:rPr>
                        <a:t>月</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91425" marR="91425" marT="45722" marB="45722"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オンライ開催</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marL="91425" marR="91425" marT="45722" marB="45722"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r>
              <a:tr h="518214">
                <a:tc vMerge="1">
                  <a:txBody>
                    <a:bodyPr/>
                    <a:lstStyle/>
                    <a:p>
                      <a:pPr algn="ctr"/>
                      <a:endParaRPr kumimoji="1" lang="en-US" altLang="ja-JP" sz="1600" dirty="0">
                        <a:latin typeface="Meiryo UI" panose="020B0604030504040204" pitchFamily="50" charset="-128"/>
                        <a:ea typeface="Meiryo UI" panose="020B0604030504040204" pitchFamily="50" charset="-128"/>
                      </a:endParaRPr>
                    </a:p>
                  </a:txBody>
                  <a:tcPr marL="91425" marR="91425" marT="45722" marB="45722" vert="eaVert"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第３回</a:t>
                      </a:r>
                      <a:endParaRPr kumimoji="1" lang="en-US" altLang="ja-JP" sz="1400" dirty="0" smtClean="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第２回</a:t>
                      </a:r>
                      <a:r>
                        <a:rPr kumimoji="1" lang="en-US" altLang="ja-JP" sz="1200" dirty="0" smtClean="0">
                          <a:latin typeface="Meiryo UI" panose="020B0604030504040204" pitchFamily="50" charset="-128"/>
                          <a:ea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smtClean="0">
                        <a:latin typeface="Meiryo UI" panose="020B0604030504040204" pitchFamily="50" charset="-128"/>
                        <a:ea typeface="Meiryo UI" panose="020B0604030504040204" pitchFamily="50" charset="-128"/>
                      </a:endParaRPr>
                    </a:p>
                  </a:txBody>
                  <a:tcPr marL="91425" marR="91425" marT="45722" marB="45722"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p>
                      <a:pPr algn="ctr"/>
                      <a:r>
                        <a:rPr kumimoji="1" lang="ja-JP" altLang="en-US" sz="1200" dirty="0" smtClean="0">
                          <a:solidFill>
                            <a:schemeClr val="accent6">
                              <a:lumMod val="50000"/>
                            </a:schemeClr>
                          </a:solidFill>
                          <a:latin typeface="Meiryo UI" panose="020B0604030504040204" pitchFamily="50" charset="-128"/>
                          <a:ea typeface="Meiryo UI" panose="020B0604030504040204" pitchFamily="50" charset="-128"/>
                        </a:rPr>
                        <a:t>計画</a:t>
                      </a:r>
                      <a:endParaRPr kumimoji="1" lang="ja-JP" altLang="en-US" sz="1200" dirty="0">
                        <a:solidFill>
                          <a:schemeClr val="accent6">
                            <a:lumMod val="50000"/>
                          </a:schemeClr>
                        </a:solidFill>
                        <a:latin typeface="Meiryo UI" panose="020B0604030504040204" pitchFamily="50" charset="-128"/>
                        <a:ea typeface="Meiryo UI" panose="020B0604030504040204" pitchFamily="50" charset="-128"/>
                      </a:endParaRPr>
                    </a:p>
                  </a:txBody>
                  <a:tcPr marL="91425" marR="91425" marT="45722" marB="45722"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p>
                      <a:pPr algn="ctr"/>
                      <a:r>
                        <a:rPr kumimoji="1" lang="en-US" altLang="ja-JP" sz="1400" dirty="0" smtClean="0">
                          <a:solidFill>
                            <a:schemeClr val="accent6">
                              <a:lumMod val="50000"/>
                            </a:schemeClr>
                          </a:solidFill>
                          <a:latin typeface="Meiryo UI" panose="020B0604030504040204" pitchFamily="50" charset="-128"/>
                          <a:ea typeface="Meiryo UI" panose="020B0604030504040204" pitchFamily="50" charset="-128"/>
                        </a:rPr>
                        <a:t>2</a:t>
                      </a:r>
                      <a:r>
                        <a:rPr kumimoji="1" lang="ja-JP" altLang="en-US" sz="1400" dirty="0" smtClean="0">
                          <a:solidFill>
                            <a:schemeClr val="accent6">
                              <a:lumMod val="50000"/>
                            </a:schemeClr>
                          </a:solidFill>
                          <a:latin typeface="Meiryo UI" panose="020B0604030504040204" pitchFamily="50" charset="-128"/>
                          <a:ea typeface="Meiryo UI" panose="020B0604030504040204" pitchFamily="50" charset="-128"/>
                        </a:rPr>
                        <a:t>月</a:t>
                      </a:r>
                      <a:endParaRPr kumimoji="1" lang="ja-JP" altLang="en-US" sz="1400" dirty="0">
                        <a:solidFill>
                          <a:schemeClr val="accent6">
                            <a:lumMod val="50000"/>
                          </a:schemeClr>
                        </a:solidFill>
                        <a:latin typeface="Meiryo UI" panose="020B0604030504040204" pitchFamily="50" charset="-128"/>
                        <a:ea typeface="Meiryo UI" panose="020B0604030504040204" pitchFamily="50" charset="-128"/>
                      </a:endParaRPr>
                    </a:p>
                  </a:txBody>
                  <a:tcPr marL="91425" marR="91425" marT="45722" marB="45722"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accent6">
                              <a:lumMod val="50000"/>
                            </a:schemeClr>
                          </a:solidFill>
                          <a:latin typeface="Meiryo UI" panose="020B0604030504040204" pitchFamily="50" charset="-128"/>
                          <a:ea typeface="Meiryo UI" panose="020B0604030504040204" pitchFamily="50" charset="-128"/>
                        </a:rPr>
                        <a:t>参集（福島）</a:t>
                      </a:r>
                      <a:endParaRPr kumimoji="1" lang="ja-JP" altLang="en-US" sz="1400" dirty="0">
                        <a:solidFill>
                          <a:schemeClr val="accent6">
                            <a:lumMod val="50000"/>
                          </a:schemeClr>
                        </a:solidFill>
                        <a:latin typeface="Meiryo UI" panose="020B0604030504040204" pitchFamily="50" charset="-128"/>
                        <a:ea typeface="Meiryo UI" panose="020B0604030504040204" pitchFamily="50" charset="-128"/>
                      </a:endParaRPr>
                    </a:p>
                  </a:txBody>
                  <a:tcPr marL="91425" marR="91425" marT="45722" marB="45722"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r>
              <a:tr h="518214">
                <a:tc vMerge="1">
                  <a:txBody>
                    <a:bodyPr/>
                    <a:lstStyle/>
                    <a:p>
                      <a:pPr algn="ctr"/>
                      <a:endParaRPr kumimoji="1" lang="en-US" altLang="ja-JP" sz="1600" dirty="0">
                        <a:latin typeface="Meiryo UI" panose="020B0604030504040204" pitchFamily="50" charset="-128"/>
                        <a:ea typeface="Meiryo UI" panose="020B0604030504040204" pitchFamily="50" charset="-128"/>
                      </a:endParaRPr>
                    </a:p>
                  </a:txBody>
                  <a:tcPr marL="91425" marR="91425" marT="45722" marB="45722" vert="eaVert"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vMerge="1">
                  <a:txBody>
                    <a:bodyPr/>
                    <a:lstStyle/>
                    <a:p>
                      <a:pPr algn="ctr"/>
                      <a:endParaRPr kumimoji="1" lang="en-US" altLang="ja-JP" sz="1400" dirty="0">
                        <a:latin typeface="Meiryo UI" panose="020B0604030504040204" pitchFamily="50" charset="-128"/>
                        <a:ea typeface="Meiryo UI" panose="020B0604030504040204" pitchFamily="50" charset="-128"/>
                      </a:endParaRPr>
                    </a:p>
                  </a:txBody>
                  <a:tcPr marL="91425" marR="91425" marT="45722" marB="45722"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p>
                      <a:pPr algn="ctr"/>
                      <a:r>
                        <a:rPr kumimoji="1" lang="ja-JP" altLang="en-US" sz="1200" dirty="0" smtClean="0">
                          <a:solidFill>
                            <a:schemeClr val="accent6">
                              <a:lumMod val="50000"/>
                            </a:schemeClr>
                          </a:solidFill>
                          <a:latin typeface="Meiryo UI" panose="020B0604030504040204" pitchFamily="50" charset="-128"/>
                          <a:ea typeface="Meiryo UI" panose="020B0604030504040204" pitchFamily="50" charset="-128"/>
                        </a:rPr>
                        <a:t>検討中</a:t>
                      </a:r>
                      <a:endParaRPr kumimoji="1" lang="ja-JP" altLang="en-US" sz="1200" dirty="0">
                        <a:solidFill>
                          <a:schemeClr val="accent6">
                            <a:lumMod val="50000"/>
                          </a:schemeClr>
                        </a:solidFill>
                        <a:latin typeface="Meiryo UI" panose="020B0604030504040204" pitchFamily="50" charset="-128"/>
                        <a:ea typeface="Meiryo UI" panose="020B0604030504040204" pitchFamily="50" charset="-128"/>
                      </a:endParaRPr>
                    </a:p>
                  </a:txBody>
                  <a:tcPr marL="91425" marR="91425" marT="45722" marB="45722"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p>
                      <a:pPr algn="ctr"/>
                      <a:r>
                        <a:rPr kumimoji="1" lang="en-US" altLang="ja-JP" sz="1400" dirty="0" smtClean="0">
                          <a:solidFill>
                            <a:schemeClr val="accent6">
                              <a:lumMod val="50000"/>
                            </a:schemeClr>
                          </a:solidFill>
                          <a:latin typeface="Meiryo UI" panose="020B0604030504040204" pitchFamily="50" charset="-128"/>
                          <a:ea typeface="Meiryo UI" panose="020B0604030504040204" pitchFamily="50" charset="-128"/>
                        </a:rPr>
                        <a:t>2</a:t>
                      </a:r>
                      <a:r>
                        <a:rPr kumimoji="1" lang="ja-JP" altLang="en-US" sz="1400" dirty="0" smtClean="0">
                          <a:solidFill>
                            <a:schemeClr val="accent6">
                              <a:lumMod val="50000"/>
                            </a:schemeClr>
                          </a:solidFill>
                          <a:latin typeface="Meiryo UI" panose="020B0604030504040204" pitchFamily="50" charset="-128"/>
                          <a:ea typeface="Meiryo UI" panose="020B0604030504040204" pitchFamily="50" charset="-128"/>
                        </a:rPr>
                        <a:t>月</a:t>
                      </a:r>
                      <a:endParaRPr kumimoji="1" lang="en-US" altLang="ja-JP" sz="1400" dirty="0" smtClean="0">
                        <a:solidFill>
                          <a:schemeClr val="accent6">
                            <a:lumMod val="50000"/>
                          </a:schemeClr>
                        </a:solidFill>
                        <a:latin typeface="Meiryo UI" panose="020B0604030504040204" pitchFamily="50" charset="-128"/>
                        <a:ea typeface="Meiryo UI" panose="020B0604030504040204" pitchFamily="50" charset="-128"/>
                      </a:endParaRPr>
                    </a:p>
                    <a:p>
                      <a:pPr algn="ctr"/>
                      <a:r>
                        <a:rPr kumimoji="1" lang="en-US" altLang="ja-JP" sz="1400" dirty="0" smtClean="0">
                          <a:solidFill>
                            <a:schemeClr val="accent6">
                              <a:lumMod val="50000"/>
                            </a:schemeClr>
                          </a:solidFill>
                          <a:latin typeface="Meiryo UI" panose="020B0604030504040204" pitchFamily="50" charset="-128"/>
                          <a:ea typeface="Meiryo UI" panose="020B0604030504040204" pitchFamily="50" charset="-128"/>
                        </a:rPr>
                        <a:t>3</a:t>
                      </a:r>
                      <a:r>
                        <a:rPr kumimoji="1" lang="ja-JP" altLang="en-US" sz="1400" dirty="0" smtClean="0">
                          <a:solidFill>
                            <a:schemeClr val="accent6">
                              <a:lumMod val="50000"/>
                            </a:schemeClr>
                          </a:solidFill>
                          <a:latin typeface="Meiryo UI" panose="020B0604030504040204" pitchFamily="50" charset="-128"/>
                          <a:ea typeface="Meiryo UI" panose="020B0604030504040204" pitchFamily="50" charset="-128"/>
                        </a:rPr>
                        <a:t>月</a:t>
                      </a:r>
                      <a:endParaRPr kumimoji="1" lang="ja-JP" altLang="en-US" sz="1400" dirty="0">
                        <a:solidFill>
                          <a:schemeClr val="accent6">
                            <a:lumMod val="50000"/>
                          </a:schemeClr>
                        </a:solidFill>
                        <a:latin typeface="Meiryo UI" panose="020B0604030504040204" pitchFamily="50" charset="-128"/>
                        <a:ea typeface="Meiryo UI" panose="020B0604030504040204" pitchFamily="50" charset="-128"/>
                      </a:endParaRPr>
                    </a:p>
                  </a:txBody>
                  <a:tcPr marL="91425" marR="91425" marT="45722" marB="45722"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accent6">
                              <a:lumMod val="50000"/>
                            </a:schemeClr>
                          </a:solidFill>
                          <a:latin typeface="Meiryo UI" panose="020B0604030504040204" pitchFamily="50" charset="-128"/>
                          <a:ea typeface="Meiryo UI" panose="020B0604030504040204" pitchFamily="50" charset="-128"/>
                        </a:rPr>
                        <a:t>オンライン開催</a:t>
                      </a:r>
                      <a:endParaRPr kumimoji="1" lang="ja-JP" altLang="en-US" sz="1400" dirty="0">
                        <a:solidFill>
                          <a:schemeClr val="accent6">
                            <a:lumMod val="50000"/>
                          </a:schemeClr>
                        </a:solidFill>
                        <a:latin typeface="Meiryo UI" panose="020B0604030504040204" pitchFamily="50" charset="-128"/>
                        <a:ea typeface="Meiryo UI" panose="020B0604030504040204" pitchFamily="50" charset="-128"/>
                      </a:endParaRPr>
                    </a:p>
                  </a:txBody>
                  <a:tcPr marL="91425" marR="91425" marT="45722" marB="45722"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c>
                  <a:txBody>
                    <a:bodyPr/>
                    <a:lstStyle/>
                    <a:p>
                      <a:endParaRPr kumimoji="1" lang="ja-JP" altLang="en-US" sz="1800" dirty="0"/>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669900">
                        <a:tint val="40000"/>
                      </a:srgbClr>
                    </a:solidFill>
                  </a:tcPr>
                </a:tc>
              </a:tr>
              <a:tr h="304829">
                <a:tc rowSpan="4">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r>
                        <a:rPr kumimoji="1" lang="ja-JP" altLang="en-US" sz="1600" dirty="0">
                          <a:latin typeface="Meiryo UI" panose="020B0604030504040204" pitchFamily="50" charset="-128"/>
                          <a:ea typeface="Meiryo UI" panose="020B0604030504040204" pitchFamily="50" charset="-128"/>
                        </a:rPr>
                        <a:t>視察会</a:t>
                      </a:r>
                      <a:endParaRPr kumimoji="1" lang="en-US" altLang="ja-JP" sz="1600" dirty="0">
                        <a:latin typeface="Meiryo UI" panose="020B0604030504040204" pitchFamily="50" charset="-128"/>
                        <a:ea typeface="Meiryo UI" panose="020B0604030504040204" pitchFamily="50" charset="-128"/>
                      </a:endParaRPr>
                    </a:p>
                  </a:txBody>
                  <a:tcPr marL="91425" marR="91425" marT="45722" marB="45722" vert="eaVert"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r>
                        <a:rPr kumimoji="1" lang="ja-JP" altLang="en-US" sz="1400" dirty="0" smtClean="0">
                          <a:latin typeface="Meiryo UI" panose="020B0604030504040204" pitchFamily="50" charset="-128"/>
                          <a:ea typeface="Meiryo UI" panose="020B0604030504040204" pitchFamily="50" charset="-128"/>
                        </a:rPr>
                        <a:t>第１回</a:t>
                      </a:r>
                    </a:p>
                    <a:p>
                      <a:pPr algn="ctr"/>
                      <a:r>
                        <a:rPr kumimoji="1" lang="ja-JP" altLang="en-US" sz="1400" strike="sngStrike" dirty="0" smtClean="0">
                          <a:latin typeface="Meiryo UI" panose="020B0604030504040204" pitchFamily="50" charset="-128"/>
                          <a:ea typeface="Meiryo UI" panose="020B0604030504040204" pitchFamily="50" charset="-128"/>
                        </a:rPr>
                        <a:t>第２回</a:t>
                      </a:r>
                      <a:endParaRPr kumimoji="1" lang="ja-JP" altLang="en-US" sz="1400" strike="sngStrike" dirty="0">
                        <a:latin typeface="Meiryo UI" panose="020B0604030504040204" pitchFamily="50" charset="-128"/>
                        <a:ea typeface="Meiryo UI" panose="020B0604030504040204" pitchFamily="50" charset="-128"/>
                      </a:endParaRPr>
                    </a:p>
                  </a:txBody>
                  <a:tcPr marL="91425" marR="91425" marT="45722" marB="45722"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lvl1pPr marL="0" algn="l" defTabSz="914400" rtl="0" eaLnBrk="1" latinLnBrk="0" hangingPunct="1">
                        <a:defRPr kumimoji="1" sz="1800" kern="1200">
                          <a:solidFill>
                            <a:schemeClr val="dk1"/>
                          </a:solidFill>
                          <a:latin typeface="Century Gothic" panose="020F0302020204030204"/>
                        </a:defRPr>
                      </a:lvl1pPr>
                      <a:lvl2pPr marL="457200" algn="l" defTabSz="914400" rtl="0" eaLnBrk="1" latinLnBrk="0" hangingPunct="1">
                        <a:defRPr kumimoji="1" sz="1800" kern="1200">
                          <a:solidFill>
                            <a:schemeClr val="dk1"/>
                          </a:solidFill>
                          <a:latin typeface="Century Gothic" panose="020F0302020204030204"/>
                        </a:defRPr>
                      </a:lvl2pPr>
                      <a:lvl3pPr marL="914400" algn="l" defTabSz="914400" rtl="0" eaLnBrk="1" latinLnBrk="0" hangingPunct="1">
                        <a:defRPr kumimoji="1" sz="1800" kern="1200">
                          <a:solidFill>
                            <a:schemeClr val="dk1"/>
                          </a:solidFill>
                          <a:latin typeface="Century Gothic" panose="020F0302020204030204"/>
                        </a:defRPr>
                      </a:lvl3pPr>
                      <a:lvl4pPr marL="1371600" algn="l" defTabSz="914400" rtl="0" eaLnBrk="1" latinLnBrk="0" hangingPunct="1">
                        <a:defRPr kumimoji="1" sz="1800" kern="1200">
                          <a:solidFill>
                            <a:schemeClr val="dk1"/>
                          </a:solidFill>
                          <a:latin typeface="Century Gothic" panose="020F0302020204030204"/>
                        </a:defRPr>
                      </a:lvl4pPr>
                      <a:lvl5pPr marL="1828800" algn="l" defTabSz="914400" rtl="0" eaLnBrk="1" latinLnBrk="0" hangingPunct="1">
                        <a:defRPr kumimoji="1" sz="1800" kern="1200">
                          <a:solidFill>
                            <a:schemeClr val="dk1"/>
                          </a:solidFill>
                          <a:latin typeface="Century Gothic" panose="020F0302020204030204"/>
                        </a:defRPr>
                      </a:lvl5pPr>
                      <a:lvl6pPr marL="2286000" algn="l" defTabSz="914400" rtl="0" eaLnBrk="1" latinLnBrk="0" hangingPunct="1">
                        <a:defRPr kumimoji="1" sz="1800" kern="1200">
                          <a:solidFill>
                            <a:schemeClr val="dk1"/>
                          </a:solidFill>
                          <a:latin typeface="Century Gothic" panose="020F0302020204030204"/>
                        </a:defRPr>
                      </a:lvl6pPr>
                      <a:lvl7pPr marL="2743200" algn="l" defTabSz="914400" rtl="0" eaLnBrk="1" latinLnBrk="0" hangingPunct="1">
                        <a:defRPr kumimoji="1" sz="1800" kern="1200">
                          <a:solidFill>
                            <a:schemeClr val="dk1"/>
                          </a:solidFill>
                          <a:latin typeface="Century Gothic" panose="020F0302020204030204"/>
                        </a:defRPr>
                      </a:lvl7pPr>
                      <a:lvl8pPr marL="3200400" algn="l" defTabSz="914400" rtl="0" eaLnBrk="1" latinLnBrk="0" hangingPunct="1">
                        <a:defRPr kumimoji="1" sz="1800" kern="1200">
                          <a:solidFill>
                            <a:schemeClr val="dk1"/>
                          </a:solidFill>
                          <a:latin typeface="Century Gothic" panose="020F0302020204030204"/>
                        </a:defRPr>
                      </a:lvl8pPr>
                      <a:lvl9pPr marL="3657600" algn="l" defTabSz="914400" rtl="0" eaLnBrk="1" latinLnBrk="0" hangingPunct="1">
                        <a:defRPr kumimoji="1" sz="1800" kern="1200">
                          <a:solidFill>
                            <a:schemeClr val="dk1"/>
                          </a:solidFill>
                          <a:latin typeface="Century Gothic" panose="020F0302020204030204"/>
                        </a:defRPr>
                      </a:lvl9p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変更</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200" dirty="0" smtClean="0">
                          <a:solidFill>
                            <a:schemeClr val="tx1"/>
                          </a:solidFill>
                          <a:latin typeface="Meiryo UI" panose="020B0604030504040204" pitchFamily="50" charset="-128"/>
                          <a:ea typeface="Meiryo UI" panose="020B0604030504040204" pitchFamily="50" charset="-128"/>
                        </a:rPr>
                        <a:t>実施</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91425" marR="91425" marT="45722" marB="45722"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8</a:t>
                      </a:r>
                      <a:r>
                        <a:rPr kumimoji="1" lang="ja-JP" altLang="en-US" sz="1400" dirty="0" smtClean="0">
                          <a:solidFill>
                            <a:schemeClr val="tx1"/>
                          </a:solidFill>
                          <a:latin typeface="Meiryo UI" panose="020B0604030504040204" pitchFamily="50" charset="-128"/>
                          <a:ea typeface="Meiryo UI" panose="020B0604030504040204" pitchFamily="50" charset="-128"/>
                        </a:rPr>
                        <a:t>月</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91425" marR="91425" marT="45722" marB="45722"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YouTube</a:t>
                      </a: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動画配信</a:t>
                      </a:r>
                      <a:endPar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91425" marR="91425" marT="45722" marB="45722"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r>
              <a:tr h="304829">
                <a:tc vMerge="1">
                  <a:txBody>
                    <a:bodyPr/>
                    <a:lstStyle/>
                    <a:p>
                      <a:endParaRPr kumimoji="1" lang="en-US" altLang="ja-JP" sz="1600" dirty="0">
                        <a:latin typeface="Meiryo UI" panose="020B0604030504040204" pitchFamily="50" charset="-128"/>
                        <a:ea typeface="Meiryo UI" panose="020B0604030504040204" pitchFamily="50" charset="-128"/>
                      </a:endParaRPr>
                    </a:p>
                  </a:txBody>
                  <a:tcPr marL="91432" marR="91432" marT="45717" marB="45717"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r>
                        <a:rPr kumimoji="1" lang="ja-JP" altLang="en-US" sz="1400" dirty="0" smtClean="0">
                          <a:latin typeface="Meiryo UI" panose="020B0604030504040204" pitchFamily="50" charset="-128"/>
                          <a:ea typeface="Meiryo UI" panose="020B0604030504040204" pitchFamily="50" charset="-128"/>
                        </a:rPr>
                        <a:t>第３回</a:t>
                      </a:r>
                      <a:endParaRPr kumimoji="1" lang="en-US" altLang="ja-JP" sz="1400" dirty="0">
                        <a:latin typeface="Meiryo UI" panose="020B0604030504040204" pitchFamily="50" charset="-128"/>
                        <a:ea typeface="Meiryo UI" panose="020B0604030504040204" pitchFamily="50" charset="-128"/>
                      </a:endParaRPr>
                    </a:p>
                  </a:txBody>
                  <a:tcPr marL="91425" marR="91425" marT="45722" marB="45722"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中止</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91425" marR="91425" marT="45722" marB="45722"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10</a:t>
                      </a:r>
                      <a:r>
                        <a:rPr kumimoji="1" lang="ja-JP" altLang="en-US" sz="1400" dirty="0" smtClean="0">
                          <a:solidFill>
                            <a:schemeClr val="tx1"/>
                          </a:solidFill>
                          <a:latin typeface="Meiryo UI" panose="020B0604030504040204" pitchFamily="50" charset="-128"/>
                          <a:ea typeface="Meiryo UI" panose="020B0604030504040204" pitchFamily="50" charset="-128"/>
                        </a:rPr>
                        <a:t>月</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91425" marR="91425" marT="45722" marB="45722"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参集</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福島</a:t>
                      </a:r>
                      <a:r>
                        <a:rPr kumimoji="1" lang="en-US" altLang="ja-JP" sz="1400" dirty="0">
                          <a:solidFill>
                            <a:schemeClr val="tx1"/>
                          </a:solidFill>
                          <a:latin typeface="Meiryo UI" panose="020B0604030504040204" pitchFamily="50" charset="-128"/>
                          <a:ea typeface="Meiryo UI" panose="020B0604030504040204" pitchFamily="50" charset="-128"/>
                        </a:rPr>
                        <a:t>)</a:t>
                      </a:r>
                    </a:p>
                  </a:txBody>
                  <a:tcPr marL="91425" marR="91425" marT="45722" marB="45722"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r>
              <a:tr h="518214">
                <a:tc vMerge="1">
                  <a:txBody>
                    <a:bodyPr/>
                    <a:lstStyle/>
                    <a:p>
                      <a:pPr algn="ctr"/>
                      <a:endParaRPr kumimoji="1" lang="en-US" altLang="ja-JP" sz="1600" dirty="0">
                        <a:latin typeface="Meiryo UI" panose="020B0604030504040204" pitchFamily="50" charset="-128"/>
                        <a:ea typeface="Meiryo UI" panose="020B0604030504040204" pitchFamily="50" charset="-128"/>
                      </a:endParaRPr>
                    </a:p>
                  </a:txBody>
                  <a:tcPr marL="91425" marR="91425" marT="45722" marB="45722" vert="eaVert"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第４回</a:t>
                      </a:r>
                    </a:p>
                    <a:p>
                      <a:pPr algn="ct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第２回</a:t>
                      </a:r>
                      <a:r>
                        <a:rPr kumimoji="1" lang="en-US" altLang="ja-JP" sz="1200" dirty="0" smtClean="0">
                          <a:latin typeface="Meiryo UI" panose="020B0604030504040204" pitchFamily="50" charset="-128"/>
                          <a:ea typeface="Meiryo UI" panose="020B0604030504040204" pitchFamily="50" charset="-128"/>
                        </a:rPr>
                        <a:t>)</a:t>
                      </a:r>
                    </a:p>
                  </a:txBody>
                  <a:tcPr marL="91425" marR="91425" marT="45722" marB="45722"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p>
                      <a:pPr algn="ctr"/>
                      <a:r>
                        <a:rPr kumimoji="1" lang="ja-JP" altLang="en-US" sz="1200" dirty="0" smtClean="0">
                          <a:solidFill>
                            <a:schemeClr val="accent6">
                              <a:lumMod val="50000"/>
                            </a:schemeClr>
                          </a:solidFill>
                          <a:latin typeface="Meiryo UI" panose="020B0604030504040204" pitchFamily="50" charset="-128"/>
                          <a:ea typeface="Meiryo UI" panose="020B0604030504040204" pitchFamily="50" charset="-128"/>
                        </a:rPr>
                        <a:t>計画</a:t>
                      </a:r>
                      <a:endParaRPr kumimoji="1" lang="ja-JP" altLang="en-US" sz="1200" dirty="0">
                        <a:solidFill>
                          <a:schemeClr val="accent6">
                            <a:lumMod val="50000"/>
                          </a:schemeClr>
                        </a:solidFill>
                        <a:latin typeface="Meiryo UI" panose="020B0604030504040204" pitchFamily="50" charset="-128"/>
                        <a:ea typeface="Meiryo UI" panose="020B0604030504040204" pitchFamily="50" charset="-128"/>
                      </a:endParaRPr>
                    </a:p>
                  </a:txBody>
                  <a:tcPr marL="91425" marR="91425" marT="45722" marB="45722"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p>
                      <a:pPr algn="ctr"/>
                      <a:r>
                        <a:rPr kumimoji="1" lang="en-US" altLang="ja-JP" sz="1400" dirty="0" smtClean="0">
                          <a:solidFill>
                            <a:schemeClr val="accent6">
                              <a:lumMod val="50000"/>
                            </a:schemeClr>
                          </a:solidFill>
                          <a:latin typeface="Meiryo UI" panose="020B0604030504040204" pitchFamily="50" charset="-128"/>
                          <a:ea typeface="Meiryo UI" panose="020B0604030504040204" pitchFamily="50" charset="-128"/>
                        </a:rPr>
                        <a:t>2</a:t>
                      </a:r>
                      <a:r>
                        <a:rPr kumimoji="1" lang="ja-JP" altLang="en-US" sz="1400" dirty="0" smtClean="0">
                          <a:solidFill>
                            <a:schemeClr val="accent6">
                              <a:lumMod val="50000"/>
                            </a:schemeClr>
                          </a:solidFill>
                          <a:latin typeface="Meiryo UI" panose="020B0604030504040204" pitchFamily="50" charset="-128"/>
                          <a:ea typeface="Meiryo UI" panose="020B0604030504040204" pitchFamily="50" charset="-128"/>
                        </a:rPr>
                        <a:t>月</a:t>
                      </a:r>
                      <a:endParaRPr kumimoji="1" lang="ja-JP" altLang="en-US" sz="1400" dirty="0">
                        <a:solidFill>
                          <a:schemeClr val="accent6">
                            <a:lumMod val="50000"/>
                          </a:schemeClr>
                        </a:solidFill>
                        <a:latin typeface="Meiryo UI" panose="020B0604030504040204" pitchFamily="50" charset="-128"/>
                        <a:ea typeface="Meiryo UI" panose="020B0604030504040204" pitchFamily="50" charset="-128"/>
                      </a:endParaRPr>
                    </a:p>
                  </a:txBody>
                  <a:tcPr marL="91425" marR="91425" marT="45722" marB="45722"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p>
                      <a:pPr algn="ctr"/>
                      <a:r>
                        <a:rPr kumimoji="1" lang="ja-JP" altLang="en-US" sz="1400" dirty="0" smtClean="0">
                          <a:solidFill>
                            <a:schemeClr val="accent6">
                              <a:lumMod val="50000"/>
                            </a:schemeClr>
                          </a:solidFill>
                          <a:latin typeface="Meiryo UI" panose="020B0604030504040204" pitchFamily="50" charset="-128"/>
                          <a:ea typeface="Meiryo UI" panose="020B0604030504040204" pitchFamily="50" charset="-128"/>
                        </a:rPr>
                        <a:t>参集（福島）</a:t>
                      </a:r>
                      <a:endParaRPr kumimoji="1" lang="ja-JP" altLang="en-US" sz="1400" dirty="0">
                        <a:solidFill>
                          <a:schemeClr val="accent6">
                            <a:lumMod val="50000"/>
                          </a:schemeClr>
                        </a:solidFill>
                        <a:latin typeface="Meiryo UI" panose="020B0604030504040204" pitchFamily="50" charset="-128"/>
                        <a:ea typeface="Meiryo UI" panose="020B0604030504040204" pitchFamily="50" charset="-128"/>
                      </a:endParaRPr>
                    </a:p>
                  </a:txBody>
                  <a:tcPr marL="91425" marR="91425" marT="45722" marB="45722"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r>
              <a:tr h="518214">
                <a:tc vMerge="1">
                  <a:txBody>
                    <a:bodyPr/>
                    <a:lstStyle/>
                    <a:p>
                      <a:pPr algn="ctr"/>
                      <a:endParaRPr kumimoji="1" lang="en-US" altLang="ja-JP" sz="1600" dirty="0">
                        <a:latin typeface="Meiryo UI" panose="020B0604030504040204" pitchFamily="50" charset="-128"/>
                        <a:ea typeface="Meiryo UI" panose="020B0604030504040204" pitchFamily="50" charset="-128"/>
                      </a:endParaRPr>
                    </a:p>
                  </a:txBody>
                  <a:tcPr marL="91425" marR="91425" marT="45722" marB="45722" vert="eaVert"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vMerge="1">
                  <a:txBody>
                    <a:bodyPr/>
                    <a:lstStyle/>
                    <a:p>
                      <a:pPr algn="ctr"/>
                      <a:endParaRPr kumimoji="1" lang="en-US" altLang="ja-JP" sz="1400" dirty="0" smtClean="0">
                        <a:latin typeface="Meiryo UI" panose="020B0604030504040204" pitchFamily="50" charset="-128"/>
                        <a:ea typeface="Meiryo UI" panose="020B0604030504040204" pitchFamily="50" charset="-128"/>
                      </a:endParaRPr>
                    </a:p>
                  </a:txBody>
                  <a:tcPr marL="91425" marR="91425" marT="45722" marB="45722"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p>
                      <a:pPr algn="ctr"/>
                      <a:r>
                        <a:rPr kumimoji="1" lang="ja-JP" altLang="en-US" sz="1200" dirty="0" smtClean="0">
                          <a:solidFill>
                            <a:schemeClr val="accent6">
                              <a:lumMod val="50000"/>
                            </a:schemeClr>
                          </a:solidFill>
                          <a:latin typeface="Meiryo UI" panose="020B0604030504040204" pitchFamily="50" charset="-128"/>
                          <a:ea typeface="Meiryo UI" panose="020B0604030504040204" pitchFamily="50" charset="-128"/>
                        </a:rPr>
                        <a:t>検討中</a:t>
                      </a:r>
                      <a:endParaRPr kumimoji="1" lang="ja-JP" altLang="en-US" sz="1200" dirty="0">
                        <a:solidFill>
                          <a:schemeClr val="accent6">
                            <a:lumMod val="50000"/>
                          </a:schemeClr>
                        </a:solidFill>
                        <a:latin typeface="Meiryo UI" panose="020B0604030504040204" pitchFamily="50" charset="-128"/>
                        <a:ea typeface="Meiryo UI" panose="020B0604030504040204" pitchFamily="50" charset="-128"/>
                      </a:endParaRPr>
                    </a:p>
                  </a:txBody>
                  <a:tcPr marL="91425" marR="91425" marT="45722" marB="45722"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p>
                      <a:pPr algn="ctr"/>
                      <a:r>
                        <a:rPr kumimoji="1" lang="en-US" altLang="ja-JP" sz="1400" dirty="0" smtClean="0">
                          <a:solidFill>
                            <a:schemeClr val="accent6">
                              <a:lumMod val="50000"/>
                            </a:schemeClr>
                          </a:solidFill>
                          <a:latin typeface="Meiryo UI" panose="020B0604030504040204" pitchFamily="50" charset="-128"/>
                          <a:ea typeface="Meiryo UI" panose="020B0604030504040204" pitchFamily="50" charset="-128"/>
                        </a:rPr>
                        <a:t>2</a:t>
                      </a:r>
                      <a:r>
                        <a:rPr kumimoji="1" lang="ja-JP" altLang="en-US" sz="1400" dirty="0" smtClean="0">
                          <a:solidFill>
                            <a:schemeClr val="accent6">
                              <a:lumMod val="50000"/>
                            </a:schemeClr>
                          </a:solidFill>
                          <a:latin typeface="Meiryo UI" panose="020B0604030504040204" pitchFamily="50" charset="-128"/>
                          <a:ea typeface="Meiryo UI" panose="020B0604030504040204" pitchFamily="50" charset="-128"/>
                        </a:rPr>
                        <a:t>月</a:t>
                      </a:r>
                      <a:endParaRPr kumimoji="1" lang="ja-JP" altLang="en-US" sz="1400" dirty="0">
                        <a:solidFill>
                          <a:schemeClr val="accent6">
                            <a:lumMod val="50000"/>
                          </a:schemeClr>
                        </a:solidFill>
                        <a:latin typeface="Meiryo UI" panose="020B0604030504040204" pitchFamily="50" charset="-128"/>
                        <a:ea typeface="Meiryo UI" panose="020B0604030504040204" pitchFamily="50" charset="-128"/>
                      </a:endParaRPr>
                    </a:p>
                  </a:txBody>
                  <a:tcPr marL="91425" marR="91425" marT="45722" marB="45722"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p>
                      <a:pPr algn="ctr"/>
                      <a:r>
                        <a:rPr kumimoji="1" lang="ja-JP" altLang="en-US" sz="1400" dirty="0" smtClean="0">
                          <a:solidFill>
                            <a:schemeClr val="accent6">
                              <a:lumMod val="50000"/>
                            </a:schemeClr>
                          </a:solidFill>
                          <a:latin typeface="Meiryo UI" panose="020B0604030504040204" pitchFamily="50" charset="-128"/>
                          <a:ea typeface="Meiryo UI" panose="020B0604030504040204" pitchFamily="50" charset="-128"/>
                        </a:rPr>
                        <a:t>オンライン開催</a:t>
                      </a:r>
                      <a:endParaRPr kumimoji="1" lang="en-US" altLang="ja-JP" sz="1400" dirty="0" smtClean="0">
                        <a:solidFill>
                          <a:schemeClr val="accent6">
                            <a:lumMod val="50000"/>
                          </a:schemeClr>
                        </a:solidFill>
                        <a:latin typeface="Meiryo UI" panose="020B0604030504040204" pitchFamily="50" charset="-128"/>
                        <a:ea typeface="Meiryo UI" panose="020B0604030504040204" pitchFamily="50" charset="-128"/>
                      </a:endParaRPr>
                    </a:p>
                    <a:p>
                      <a:pPr algn="ctr"/>
                      <a:r>
                        <a:rPr kumimoji="1" lang="en-US" altLang="ja-JP" sz="1400" dirty="0" smtClean="0">
                          <a:solidFill>
                            <a:schemeClr val="accent6">
                              <a:lumMod val="50000"/>
                            </a:schemeClr>
                          </a:solidFill>
                          <a:latin typeface="Meiryo UI" panose="020B0604030504040204" pitchFamily="50" charset="-128"/>
                          <a:ea typeface="Meiryo UI" panose="020B0604030504040204" pitchFamily="50" charset="-128"/>
                        </a:rPr>
                        <a:t>※</a:t>
                      </a:r>
                      <a:r>
                        <a:rPr kumimoji="1" lang="ja-JP" altLang="en-US" sz="1400" dirty="0" smtClean="0">
                          <a:solidFill>
                            <a:schemeClr val="accent6">
                              <a:lumMod val="50000"/>
                            </a:schemeClr>
                          </a:solidFill>
                          <a:latin typeface="Meiryo UI" panose="020B0604030504040204" pitchFamily="50" charset="-128"/>
                          <a:ea typeface="Meiryo UI" panose="020B0604030504040204" pitchFamily="50" charset="-128"/>
                        </a:rPr>
                        <a:t>双方向通信を志向</a:t>
                      </a:r>
                      <a:endParaRPr kumimoji="1" lang="ja-JP" altLang="en-US" sz="1400" dirty="0">
                        <a:solidFill>
                          <a:schemeClr val="accent6">
                            <a:lumMod val="50000"/>
                          </a:schemeClr>
                        </a:solidFill>
                        <a:latin typeface="Meiryo UI" panose="020B0604030504040204" pitchFamily="50" charset="-128"/>
                        <a:ea typeface="Meiryo UI" panose="020B0604030504040204" pitchFamily="50" charset="-128"/>
                      </a:endParaRPr>
                    </a:p>
                  </a:txBody>
                  <a:tcPr marL="91425" marR="91425" marT="45722" marB="45722"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lumMod val="40000"/>
                        <a:lumOff val="60000"/>
                      </a:srgbClr>
                    </a:solidFill>
                  </a:tcPr>
                </a:tc>
              </a:tr>
              <a:tr h="360000">
                <a:tc rowSpan="2" gridSpan="2">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r>
                        <a:rPr kumimoji="1" lang="ja-JP" altLang="en-US" sz="1600" dirty="0">
                          <a:latin typeface="Meiryo UI" panose="020B0604030504040204" pitchFamily="50" charset="-128"/>
                          <a:ea typeface="Meiryo UI" panose="020B0604030504040204" pitchFamily="50" charset="-128"/>
                        </a:rPr>
                        <a:t>ふくしままつり</a:t>
                      </a:r>
                      <a:endParaRPr kumimoji="1" lang="en-US" altLang="ja-JP" sz="1600" dirty="0">
                        <a:latin typeface="Meiryo UI" panose="020B0604030504040204" pitchFamily="50" charset="-128"/>
                        <a:ea typeface="Meiryo UI" panose="020B0604030504040204" pitchFamily="50" charset="-128"/>
                      </a:endParaRPr>
                    </a:p>
                  </a:txBody>
                  <a:tcPr marL="91425" marR="91425" marT="45722" marB="45722"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lumMod val="20000"/>
                        <a:lumOff val="80000"/>
                      </a:srgbClr>
                    </a:solidFill>
                  </a:tcPr>
                </a:tc>
                <a:tc rowSpan="2" h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marL="91432" marR="91432" marT="45717" marB="45717"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lvl1pPr marL="0" algn="l" defTabSz="914400" rtl="0" eaLnBrk="1" latinLnBrk="0" hangingPunct="1">
                        <a:defRPr kumimoji="1" sz="1800" kern="1200">
                          <a:solidFill>
                            <a:schemeClr val="dk1"/>
                          </a:solidFill>
                          <a:latin typeface="Century Gothic" panose="020F0302020204030204"/>
                        </a:defRPr>
                      </a:lvl1pPr>
                      <a:lvl2pPr marL="457200" algn="l" defTabSz="914400" rtl="0" eaLnBrk="1" latinLnBrk="0" hangingPunct="1">
                        <a:defRPr kumimoji="1" sz="1800" kern="1200">
                          <a:solidFill>
                            <a:schemeClr val="dk1"/>
                          </a:solidFill>
                          <a:latin typeface="Century Gothic" panose="020F0302020204030204"/>
                        </a:defRPr>
                      </a:lvl2pPr>
                      <a:lvl3pPr marL="914400" algn="l" defTabSz="914400" rtl="0" eaLnBrk="1" latinLnBrk="0" hangingPunct="1">
                        <a:defRPr kumimoji="1" sz="1800" kern="1200">
                          <a:solidFill>
                            <a:schemeClr val="dk1"/>
                          </a:solidFill>
                          <a:latin typeface="Century Gothic" panose="020F0302020204030204"/>
                        </a:defRPr>
                      </a:lvl3pPr>
                      <a:lvl4pPr marL="1371600" algn="l" defTabSz="914400" rtl="0" eaLnBrk="1" latinLnBrk="0" hangingPunct="1">
                        <a:defRPr kumimoji="1" sz="1800" kern="1200">
                          <a:solidFill>
                            <a:schemeClr val="dk1"/>
                          </a:solidFill>
                          <a:latin typeface="Century Gothic" panose="020F0302020204030204"/>
                        </a:defRPr>
                      </a:lvl4pPr>
                      <a:lvl5pPr marL="1828800" algn="l" defTabSz="914400" rtl="0" eaLnBrk="1" latinLnBrk="0" hangingPunct="1">
                        <a:defRPr kumimoji="1" sz="1800" kern="1200">
                          <a:solidFill>
                            <a:schemeClr val="dk1"/>
                          </a:solidFill>
                          <a:latin typeface="Century Gothic" panose="020F0302020204030204"/>
                        </a:defRPr>
                      </a:lvl5pPr>
                      <a:lvl6pPr marL="2286000" algn="l" defTabSz="914400" rtl="0" eaLnBrk="1" latinLnBrk="0" hangingPunct="1">
                        <a:defRPr kumimoji="1" sz="1800" kern="1200">
                          <a:solidFill>
                            <a:schemeClr val="dk1"/>
                          </a:solidFill>
                          <a:latin typeface="Century Gothic" panose="020F0302020204030204"/>
                        </a:defRPr>
                      </a:lvl6pPr>
                      <a:lvl7pPr marL="2743200" algn="l" defTabSz="914400" rtl="0" eaLnBrk="1" latinLnBrk="0" hangingPunct="1">
                        <a:defRPr kumimoji="1" sz="1800" kern="1200">
                          <a:solidFill>
                            <a:schemeClr val="dk1"/>
                          </a:solidFill>
                          <a:latin typeface="Century Gothic" panose="020F0302020204030204"/>
                        </a:defRPr>
                      </a:lvl7pPr>
                      <a:lvl8pPr marL="3200400" algn="l" defTabSz="914400" rtl="0" eaLnBrk="1" latinLnBrk="0" hangingPunct="1">
                        <a:defRPr kumimoji="1" sz="1800" kern="1200">
                          <a:solidFill>
                            <a:schemeClr val="dk1"/>
                          </a:solidFill>
                          <a:latin typeface="Century Gothic" panose="020F0302020204030204"/>
                        </a:defRPr>
                      </a:lvl8pPr>
                      <a:lvl9pPr marL="3657600" algn="l" defTabSz="914400" rtl="0" eaLnBrk="1" latinLnBrk="0" hangingPunct="1">
                        <a:defRPr kumimoji="1" sz="1800" kern="1200">
                          <a:solidFill>
                            <a:schemeClr val="dk1"/>
                          </a:solidFill>
                          <a:latin typeface="Century Gothic" panose="020F0302020204030204"/>
                        </a:defRPr>
                      </a:lvl9p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中止</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91425" marR="91425" marT="45722" marB="45722"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lumMod val="20000"/>
                        <a:lumOff val="8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11</a:t>
                      </a:r>
                      <a:r>
                        <a:rPr kumimoji="1" lang="ja-JP" altLang="en-US" sz="1400" dirty="0">
                          <a:solidFill>
                            <a:schemeClr val="tx1"/>
                          </a:solidFill>
                          <a:latin typeface="Meiryo UI" panose="020B0604030504040204" pitchFamily="50" charset="-128"/>
                          <a:ea typeface="Meiryo UI" panose="020B0604030504040204" pitchFamily="50" charset="-128"/>
                        </a:rPr>
                        <a:t>月</a:t>
                      </a:r>
                    </a:p>
                  </a:txBody>
                  <a:tcPr marL="91425" marR="91425" marT="45722" marB="45722"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lumMod val="20000"/>
                        <a:lumOff val="8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参集</a:t>
                      </a:r>
                      <a:r>
                        <a:rPr kumimoji="1" lang="en-US" altLang="ja-JP"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東京・パンダ広場</a:t>
                      </a:r>
                      <a:r>
                        <a:rPr kumimoji="1" lang="en-US" altLang="ja-JP"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91425" marR="91425" marT="45722" marB="45722"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lumMod val="20000"/>
                        <a:lumOff val="8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lumMod val="20000"/>
                        <a:lumOff val="8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lumMod val="20000"/>
                        <a:lumOff val="8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lumMod val="20000"/>
                        <a:lumOff val="8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lumMod val="20000"/>
                        <a:lumOff val="8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lumMod val="20000"/>
                        <a:lumOff val="8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lumMod val="20000"/>
                        <a:lumOff val="8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lumMod val="20000"/>
                        <a:lumOff val="8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lumMod val="20000"/>
                        <a:lumOff val="8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lumMod val="20000"/>
                        <a:lumOff val="8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lumMod val="20000"/>
                        <a:lumOff val="8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lumMod val="20000"/>
                        <a:lumOff val="8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lumMod val="20000"/>
                        <a:lumOff val="80000"/>
                      </a:srgbClr>
                    </a:solidFill>
                  </a:tcPr>
                </a:tc>
              </a:tr>
              <a:tr h="360000">
                <a:tc gridSpan="2" vMerge="1">
                  <a:txBody>
                    <a:bodyPr/>
                    <a:lstStyle/>
                    <a:p>
                      <a:endParaRPr kumimoji="1" lang="en-US" altLang="ja-JP" sz="1600" dirty="0">
                        <a:latin typeface="Meiryo UI" panose="020B0604030504040204" pitchFamily="50" charset="-128"/>
                        <a:ea typeface="Meiryo UI" panose="020B0604030504040204" pitchFamily="50" charset="-128"/>
                      </a:endParaRPr>
                    </a:p>
                  </a:txBody>
                  <a:tcPr marL="91432" marR="91432" marT="45717" marB="45717"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hMerge="1" v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marL="91432" marR="91432" marT="45717" marB="45717"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r>
                        <a:rPr kumimoji="1" lang="ja-JP" altLang="en-US" sz="1200" dirty="0" smtClean="0">
                          <a:solidFill>
                            <a:schemeClr val="accent6">
                              <a:lumMod val="50000"/>
                            </a:schemeClr>
                          </a:solidFill>
                          <a:latin typeface="Meiryo UI" panose="020B0604030504040204" pitchFamily="50" charset="-128"/>
                          <a:ea typeface="Meiryo UI" panose="020B0604030504040204" pitchFamily="50" charset="-128"/>
                        </a:rPr>
                        <a:t>代替</a:t>
                      </a:r>
                      <a:endParaRPr kumimoji="1" lang="en-US" altLang="ja-JP" sz="1200" dirty="0" smtClean="0">
                        <a:solidFill>
                          <a:schemeClr val="accent6">
                            <a:lumMod val="50000"/>
                          </a:schemeClr>
                        </a:solidFill>
                        <a:latin typeface="Meiryo UI" panose="020B0604030504040204" pitchFamily="50" charset="-128"/>
                        <a:ea typeface="Meiryo UI" panose="020B0604030504040204" pitchFamily="50" charset="-128"/>
                      </a:endParaRPr>
                    </a:p>
                    <a:p>
                      <a:pPr algn="ctr"/>
                      <a:r>
                        <a:rPr kumimoji="1" lang="ja-JP" altLang="en-US" sz="1200" dirty="0" smtClean="0">
                          <a:solidFill>
                            <a:schemeClr val="accent6">
                              <a:lumMod val="50000"/>
                            </a:schemeClr>
                          </a:solidFill>
                          <a:latin typeface="Meiryo UI" panose="020B0604030504040204" pitchFamily="50" charset="-128"/>
                          <a:ea typeface="Meiryo UI" panose="020B0604030504040204" pitchFamily="50" charset="-128"/>
                        </a:rPr>
                        <a:t>開催</a:t>
                      </a:r>
                      <a:endParaRPr kumimoji="1" lang="ja-JP" altLang="en-US" sz="1200" dirty="0">
                        <a:solidFill>
                          <a:schemeClr val="accent6">
                            <a:lumMod val="50000"/>
                          </a:schemeClr>
                        </a:solidFill>
                        <a:latin typeface="Meiryo UI" panose="020B0604030504040204" pitchFamily="50" charset="-128"/>
                        <a:ea typeface="Meiryo UI" panose="020B0604030504040204" pitchFamily="50" charset="-128"/>
                      </a:endParaRPr>
                    </a:p>
                  </a:txBody>
                  <a:tcPr marL="91425" marR="91425" marT="45722" marB="45722"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lumMod val="20000"/>
                        <a:lumOff val="80000"/>
                      </a:srgbClr>
                    </a:solidFill>
                  </a:tcPr>
                </a:tc>
                <a:tc>
                  <a:txBody>
                    <a:bodyPr/>
                    <a:lstStyle/>
                    <a:p>
                      <a:pPr algn="ctr"/>
                      <a:r>
                        <a:rPr kumimoji="1" lang="en-US" altLang="ja-JP" sz="1400" dirty="0" smtClean="0">
                          <a:solidFill>
                            <a:schemeClr val="accent6">
                              <a:lumMod val="50000"/>
                            </a:schemeClr>
                          </a:solidFill>
                          <a:latin typeface="Meiryo UI" panose="020B0604030504040204" pitchFamily="50" charset="-128"/>
                          <a:ea typeface="Meiryo UI" panose="020B0604030504040204" pitchFamily="50" charset="-128"/>
                        </a:rPr>
                        <a:t>10</a:t>
                      </a:r>
                      <a:r>
                        <a:rPr kumimoji="1" lang="ja-JP" altLang="en-US" sz="1400" dirty="0" smtClean="0">
                          <a:solidFill>
                            <a:schemeClr val="accent6">
                              <a:lumMod val="50000"/>
                            </a:schemeClr>
                          </a:solidFill>
                          <a:latin typeface="Meiryo UI" panose="020B0604030504040204" pitchFamily="50" charset="-128"/>
                          <a:ea typeface="Meiryo UI" panose="020B0604030504040204" pitchFamily="50" charset="-128"/>
                        </a:rPr>
                        <a:t>月</a:t>
                      </a:r>
                      <a:endParaRPr kumimoji="1" lang="ja-JP" altLang="en-US" sz="1400" dirty="0">
                        <a:solidFill>
                          <a:schemeClr val="accent6">
                            <a:lumMod val="50000"/>
                          </a:schemeClr>
                        </a:solidFill>
                        <a:latin typeface="Meiryo UI" panose="020B0604030504040204" pitchFamily="50" charset="-128"/>
                        <a:ea typeface="Meiryo UI" panose="020B0604030504040204" pitchFamily="50" charset="-128"/>
                      </a:endParaRPr>
                    </a:p>
                  </a:txBody>
                  <a:tcPr marL="91425" marR="91425" marT="45722" marB="45722"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lumMod val="20000"/>
                        <a:lumOff val="8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r>
                        <a:rPr kumimoji="1" lang="en-US" altLang="ja-JP" sz="1400" dirty="0" smtClean="0">
                          <a:solidFill>
                            <a:schemeClr val="accent6">
                              <a:lumMod val="50000"/>
                            </a:schemeClr>
                          </a:solidFill>
                          <a:latin typeface="Meiryo UI" panose="020B0604030504040204" pitchFamily="50" charset="-128"/>
                          <a:ea typeface="Meiryo UI" panose="020B0604030504040204" pitchFamily="50" charset="-128"/>
                        </a:rPr>
                        <a:t>EC</a:t>
                      </a:r>
                      <a:r>
                        <a:rPr kumimoji="1" lang="ja-JP" altLang="en-US" sz="1400" dirty="0" smtClean="0">
                          <a:solidFill>
                            <a:schemeClr val="accent6">
                              <a:lumMod val="50000"/>
                            </a:schemeClr>
                          </a:solidFill>
                          <a:latin typeface="Meiryo UI" panose="020B0604030504040204" pitchFamily="50" charset="-128"/>
                          <a:ea typeface="Meiryo UI" panose="020B0604030504040204" pitchFamily="50" charset="-128"/>
                        </a:rPr>
                        <a:t>キャンペーン</a:t>
                      </a:r>
                      <a:endParaRPr kumimoji="1" lang="en-US" altLang="ja-JP" sz="1400" dirty="0">
                        <a:solidFill>
                          <a:schemeClr val="accent6">
                            <a:lumMod val="50000"/>
                          </a:schemeClr>
                        </a:solidFill>
                        <a:latin typeface="Meiryo UI" panose="020B0604030504040204" pitchFamily="50" charset="-128"/>
                        <a:ea typeface="Meiryo UI" panose="020B0604030504040204" pitchFamily="50" charset="-128"/>
                      </a:endParaRPr>
                    </a:p>
                  </a:txBody>
                  <a:tcPr marL="91425" marR="91425" marT="45722" marB="45722"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lumMod val="20000"/>
                        <a:lumOff val="80000"/>
                      </a:srgbClr>
                    </a:solid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lumMod val="20000"/>
                        <a:lumOff val="80000"/>
                      </a:srgbClr>
                    </a:solid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lumMod val="20000"/>
                        <a:lumOff val="80000"/>
                      </a:srgbClr>
                    </a:solid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lumMod val="20000"/>
                        <a:lumOff val="80000"/>
                      </a:srgbClr>
                    </a:solid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lumMod val="20000"/>
                        <a:lumOff val="80000"/>
                      </a:srgbClr>
                    </a:solid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nchor="ct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lumMod val="20000"/>
                        <a:lumOff val="8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lumMod val="20000"/>
                        <a:lumOff val="8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lumMod val="20000"/>
                        <a:lumOff val="8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lumMod val="20000"/>
                        <a:lumOff val="8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lumMod val="20000"/>
                        <a:lumOff val="8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lumMod val="20000"/>
                        <a:lumOff val="8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lumMod val="20000"/>
                        <a:lumOff val="80000"/>
                      </a:srgbClr>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endParaRPr kumimoji="1" lang="ja-JP" altLang="en-US" sz="1400" dirty="0">
                        <a:latin typeface="Meiryo UI" panose="020B0604030504040204" pitchFamily="50" charset="-128"/>
                        <a:ea typeface="Meiryo UI" panose="020B0604030504040204" pitchFamily="50" charset="-128"/>
                      </a:endParaRPr>
                    </a:p>
                  </a:txBody>
                  <a:tcPr marL="91425" marR="91425" marT="45722" marB="45722">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472C4">
                        <a:lumMod val="20000"/>
                        <a:lumOff val="80000"/>
                      </a:srgbClr>
                    </a:solidFill>
                  </a:tcPr>
                </a:tc>
              </a:tr>
            </a:tbl>
          </a:graphicData>
        </a:graphic>
      </p:graphicFrame>
      <p:sp>
        <p:nvSpPr>
          <p:cNvPr id="20808" name="二等辺三角形 8"/>
          <p:cNvSpPr>
            <a:spLocks noChangeArrowheads="1"/>
          </p:cNvSpPr>
          <p:nvPr/>
        </p:nvSpPr>
        <p:spPr bwMode="auto">
          <a:xfrm rot="10800000">
            <a:off x="6737574" y="1084880"/>
            <a:ext cx="222250" cy="155575"/>
          </a:xfrm>
          <a:prstGeom prst="triangle">
            <a:avLst>
              <a:gd name="adj" fmla="val 50000"/>
            </a:avLst>
          </a:prstGeom>
          <a:solidFill>
            <a:srgbClr val="FF0000"/>
          </a:solidFill>
          <a:ln w="9525">
            <a:solidFill>
              <a:srgbClr val="FF0000"/>
            </a:solidFill>
            <a:miter lim="800000"/>
            <a:headEnd/>
            <a:tailEnd/>
          </a:ln>
        </p:spPr>
        <p:txBody>
          <a:bodyPr anchor="ctr"/>
          <a:lstStyle>
            <a:lvl1pPr defTabSz="457200">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defTabSz="45720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defTabSz="4572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defTabSz="4572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defTabSz="4572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defTabSz="4572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defTabSz="4572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defTabSz="4572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defTabSz="4572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algn="ctr" eaLnBrk="1" hangingPunct="1">
              <a:lnSpc>
                <a:spcPct val="100000"/>
              </a:lnSpc>
              <a:spcBef>
                <a:spcPct val="0"/>
              </a:spcBef>
              <a:spcAft>
                <a:spcPts val="600"/>
              </a:spcAft>
              <a:buFont typeface="Arial" panose="020B0604020202020204" pitchFamily="34" charset="0"/>
              <a:buNone/>
            </a:pPr>
            <a:endParaRPr lang="ja-JP" altLang="en-US" sz="2000">
              <a:solidFill>
                <a:srgbClr val="003300"/>
              </a:solidFill>
              <a:ea typeface="メイリオ" panose="020B0604030504040204" pitchFamily="50" charset="-128"/>
            </a:endParaRPr>
          </a:p>
        </p:txBody>
      </p:sp>
      <p:sp>
        <p:nvSpPr>
          <p:cNvPr id="20810" name="二等辺三角形 8"/>
          <p:cNvSpPr>
            <a:spLocks noChangeArrowheads="1"/>
          </p:cNvSpPr>
          <p:nvPr/>
        </p:nvSpPr>
        <p:spPr bwMode="auto">
          <a:xfrm rot="10800000">
            <a:off x="5640251" y="1580483"/>
            <a:ext cx="222250" cy="155575"/>
          </a:xfrm>
          <a:prstGeom prst="triangle">
            <a:avLst>
              <a:gd name="adj" fmla="val 50000"/>
            </a:avLst>
          </a:prstGeom>
          <a:solidFill>
            <a:srgbClr val="FF0000"/>
          </a:solidFill>
          <a:ln w="9525">
            <a:solidFill>
              <a:srgbClr val="FF0000"/>
            </a:solidFill>
            <a:miter lim="800000"/>
            <a:headEnd/>
            <a:tailEnd/>
          </a:ln>
        </p:spPr>
        <p:txBody>
          <a:bodyPr anchor="ctr"/>
          <a:lstStyle>
            <a:lvl1pPr defTabSz="457200">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defTabSz="45720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defTabSz="4572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defTabSz="4572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defTabSz="4572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defTabSz="4572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defTabSz="4572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defTabSz="4572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defTabSz="4572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algn="ctr" eaLnBrk="1" hangingPunct="1">
              <a:lnSpc>
                <a:spcPct val="100000"/>
              </a:lnSpc>
              <a:spcBef>
                <a:spcPct val="0"/>
              </a:spcBef>
              <a:spcAft>
                <a:spcPts val="600"/>
              </a:spcAft>
              <a:buFont typeface="Arial" panose="020B0604020202020204" pitchFamily="34" charset="0"/>
              <a:buNone/>
            </a:pPr>
            <a:endParaRPr lang="ja-JP" altLang="en-US" sz="2000">
              <a:solidFill>
                <a:srgbClr val="003300"/>
              </a:solidFill>
              <a:ea typeface="メイリオ" panose="020B0604030504040204" pitchFamily="50" charset="-128"/>
            </a:endParaRPr>
          </a:p>
        </p:txBody>
      </p:sp>
      <p:sp>
        <p:nvSpPr>
          <p:cNvPr id="16" name="乗算記号 15"/>
          <p:cNvSpPr/>
          <p:nvPr/>
        </p:nvSpPr>
        <p:spPr>
          <a:xfrm>
            <a:off x="6656612" y="1944085"/>
            <a:ext cx="384175" cy="257175"/>
          </a:xfrm>
          <a:prstGeom prst="mathMultiply">
            <a:avLst/>
          </a:prstGeom>
          <a:solidFill>
            <a:srgbClr val="FF0000"/>
          </a:solidFill>
          <a:ln w="12700" cap="flat" cmpd="sng" algn="ctr">
            <a:solidFill>
              <a:srgbClr val="FF0000"/>
            </a:solidFill>
            <a:prstDash val="solid"/>
            <a:miter lim="800000"/>
          </a:ln>
          <a:effectLst/>
        </p:spPr>
        <p:txBody>
          <a:bodyPr anchor="ctr"/>
          <a:lstStyle/>
          <a:p>
            <a:pPr algn="ctr" eaLnBrk="1" fontAlgn="auto" hangingPunct="1">
              <a:spcBef>
                <a:spcPts val="0"/>
              </a:spcBef>
              <a:spcAft>
                <a:spcPts val="0"/>
              </a:spcAft>
              <a:defRPr/>
            </a:pPr>
            <a:endParaRPr kumimoji="0" lang="ja-JP" altLang="en-US" kern="0">
              <a:solidFill>
                <a:prstClr val="white"/>
              </a:solidFill>
              <a:latin typeface="Calibri" panose="020F0502020204030204"/>
            </a:endParaRPr>
          </a:p>
        </p:txBody>
      </p:sp>
      <p:sp>
        <p:nvSpPr>
          <p:cNvPr id="18" name="乗算記号 17"/>
          <p:cNvSpPr/>
          <p:nvPr/>
        </p:nvSpPr>
        <p:spPr>
          <a:xfrm>
            <a:off x="5220072" y="2293306"/>
            <a:ext cx="384175" cy="292100"/>
          </a:xfrm>
          <a:prstGeom prst="mathMultiply">
            <a:avLst/>
          </a:prstGeom>
          <a:solidFill>
            <a:srgbClr val="FF0000"/>
          </a:solidFill>
          <a:ln w="12700" cap="flat" cmpd="sng" algn="ctr">
            <a:solidFill>
              <a:srgbClr val="FF0000"/>
            </a:solidFill>
            <a:prstDash val="solid"/>
            <a:miter lim="800000"/>
          </a:ln>
          <a:effectLst/>
        </p:spPr>
        <p:txBody>
          <a:bodyPr anchor="ctr"/>
          <a:lstStyle/>
          <a:p>
            <a:pPr algn="ctr" eaLnBrk="1" fontAlgn="auto" hangingPunct="1">
              <a:spcBef>
                <a:spcPts val="0"/>
              </a:spcBef>
              <a:spcAft>
                <a:spcPts val="0"/>
              </a:spcAft>
              <a:defRPr/>
            </a:pPr>
            <a:endParaRPr kumimoji="0" lang="ja-JP" altLang="en-US" kern="0">
              <a:solidFill>
                <a:prstClr val="white"/>
              </a:solidFill>
              <a:latin typeface="Calibri" panose="020F0502020204030204"/>
            </a:endParaRPr>
          </a:p>
        </p:txBody>
      </p:sp>
      <p:sp>
        <p:nvSpPr>
          <p:cNvPr id="20815" name="二等辺三角形 8"/>
          <p:cNvSpPr>
            <a:spLocks noChangeArrowheads="1"/>
          </p:cNvSpPr>
          <p:nvPr/>
        </p:nvSpPr>
        <p:spPr bwMode="auto">
          <a:xfrm rot="10800000">
            <a:off x="8532440" y="3238335"/>
            <a:ext cx="222250" cy="155575"/>
          </a:xfrm>
          <a:prstGeom prst="triangle">
            <a:avLst>
              <a:gd name="adj" fmla="val 50000"/>
            </a:avLst>
          </a:prstGeom>
          <a:solidFill>
            <a:srgbClr val="002060"/>
          </a:solidFill>
          <a:ln w="9525">
            <a:solidFill>
              <a:srgbClr val="002060"/>
            </a:solidFill>
            <a:miter lim="800000"/>
            <a:headEnd/>
            <a:tailEnd/>
          </a:ln>
        </p:spPr>
        <p:txBody>
          <a:bodyPr anchor="ctr"/>
          <a:lstStyle>
            <a:lvl1pPr defTabSz="457200">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defTabSz="45720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defTabSz="4572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defTabSz="4572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defTabSz="4572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defTabSz="4572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defTabSz="4572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defTabSz="4572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defTabSz="4572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algn="ctr" eaLnBrk="1" hangingPunct="1">
              <a:lnSpc>
                <a:spcPct val="100000"/>
              </a:lnSpc>
              <a:spcBef>
                <a:spcPct val="0"/>
              </a:spcBef>
              <a:spcAft>
                <a:spcPts val="600"/>
              </a:spcAft>
              <a:buFont typeface="Arial" panose="020B0604020202020204" pitchFamily="34" charset="0"/>
              <a:buNone/>
            </a:pPr>
            <a:endParaRPr lang="ja-JP" altLang="en-US" sz="2000">
              <a:solidFill>
                <a:srgbClr val="003300"/>
              </a:solidFill>
              <a:ea typeface="メイリオ" panose="020B0604030504040204" pitchFamily="50" charset="-128"/>
            </a:endParaRPr>
          </a:p>
        </p:txBody>
      </p:sp>
      <p:sp>
        <p:nvSpPr>
          <p:cNvPr id="33" name="二等辺三角形 8"/>
          <p:cNvSpPr>
            <a:spLocks noChangeArrowheads="1"/>
          </p:cNvSpPr>
          <p:nvPr/>
        </p:nvSpPr>
        <p:spPr bwMode="auto">
          <a:xfrm rot="10800000">
            <a:off x="8550794" y="5613037"/>
            <a:ext cx="222250" cy="155575"/>
          </a:xfrm>
          <a:prstGeom prst="triangle">
            <a:avLst>
              <a:gd name="adj" fmla="val 50000"/>
            </a:avLst>
          </a:prstGeom>
          <a:solidFill>
            <a:srgbClr val="70AD47">
              <a:lumMod val="50000"/>
            </a:srgbClr>
          </a:solidFill>
          <a:ln w="9525">
            <a:solidFill>
              <a:srgbClr val="FF0000"/>
            </a:solidFill>
            <a:miter lim="800000"/>
            <a:headEnd/>
            <a:tailEnd/>
          </a:ln>
        </p:spPr>
        <p:txBody>
          <a:bodyPr anchor="ctr"/>
          <a:lstStyle>
            <a:lvl1pPr defTabSz="457200">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defTabSz="45720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defTabSz="4572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defTabSz="4572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defTabSz="4572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gn="ctr" eaLnBrk="1" fontAlgn="auto" hangingPunct="1">
              <a:lnSpc>
                <a:spcPct val="100000"/>
              </a:lnSpc>
              <a:spcBef>
                <a:spcPct val="0"/>
              </a:spcBef>
              <a:spcAft>
                <a:spcPts val="600"/>
              </a:spcAft>
              <a:buFont typeface="Arial" panose="020B0604020202020204" pitchFamily="34" charset="0"/>
              <a:buNone/>
              <a:defRPr/>
            </a:pPr>
            <a:endParaRPr lang="ja-JP" altLang="en-US" sz="2000" kern="0">
              <a:solidFill>
                <a:srgbClr val="003300"/>
              </a:solidFill>
              <a:ea typeface="メイリオ" panose="020B0604030504040204" pitchFamily="50" charset="-128"/>
            </a:endParaRPr>
          </a:p>
        </p:txBody>
      </p:sp>
      <p:sp>
        <p:nvSpPr>
          <p:cNvPr id="38" name="フローチャート: 判断 37"/>
          <p:cNvSpPr/>
          <p:nvPr/>
        </p:nvSpPr>
        <p:spPr>
          <a:xfrm>
            <a:off x="7816880" y="3693855"/>
            <a:ext cx="261937" cy="206375"/>
          </a:xfrm>
          <a:prstGeom prst="flowChartDecision">
            <a:avLst/>
          </a:prstGeom>
          <a:solidFill>
            <a:srgbClr val="5B9BD5"/>
          </a:solidFill>
          <a:ln w="12700" cap="flat" cmpd="sng" algn="ctr">
            <a:solidFill>
              <a:srgbClr val="FF0000"/>
            </a:solidFill>
            <a:prstDash val="solid"/>
            <a:miter lim="800000"/>
          </a:ln>
          <a:effectLst/>
        </p:spPr>
        <p:txBody>
          <a:bodyPr anchor="ctr"/>
          <a:lstStyle/>
          <a:p>
            <a:pPr algn="ctr" eaLnBrk="1" fontAlgn="auto" hangingPunct="1">
              <a:spcBef>
                <a:spcPts val="0"/>
              </a:spcBef>
              <a:spcAft>
                <a:spcPts val="0"/>
              </a:spcAft>
              <a:defRPr/>
            </a:pPr>
            <a:endParaRPr kumimoji="0" lang="ja-JP" altLang="en-US" kern="0">
              <a:solidFill>
                <a:prstClr val="white"/>
              </a:solidFill>
              <a:latin typeface="Calibri" panose="020F0502020204030204"/>
            </a:endParaRPr>
          </a:p>
        </p:txBody>
      </p:sp>
      <p:sp>
        <p:nvSpPr>
          <p:cNvPr id="20835" name="テキスト ボックス 3"/>
          <p:cNvSpPr txBox="1">
            <a:spLocks noChangeArrowheads="1"/>
          </p:cNvSpPr>
          <p:nvPr/>
        </p:nvSpPr>
        <p:spPr bwMode="auto">
          <a:xfrm>
            <a:off x="7539837" y="3080810"/>
            <a:ext cx="937419" cy="431800"/>
          </a:xfrm>
          <a:prstGeom prst="rect">
            <a:avLst/>
          </a:prstGeom>
          <a:solidFill>
            <a:schemeClr val="bg1">
              <a:lumMod val="95000"/>
            </a:schemeClr>
          </a:solidFill>
          <a:ln>
            <a:noFill/>
          </a:ln>
          <a:extLst/>
        </p:spPr>
        <p:txBody>
          <a:bodyPr wrap="square">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a:lnSpc>
                <a:spcPct val="100000"/>
              </a:lnSpc>
              <a:spcBef>
                <a:spcPct val="0"/>
              </a:spcBef>
              <a:buFontTx/>
              <a:buNone/>
            </a:pPr>
            <a:r>
              <a:rPr lang="en-US" altLang="ja-JP" sz="1100" dirty="0">
                <a:solidFill>
                  <a:srgbClr val="FF0000"/>
                </a:solidFill>
                <a:latin typeface="Meiryo UI" panose="020B0604030504040204" pitchFamily="50" charset="-128"/>
                <a:ea typeface="Meiryo UI" panose="020B0604030504040204" pitchFamily="50" charset="-128"/>
              </a:rPr>
              <a:t>12</a:t>
            </a:r>
            <a:r>
              <a:rPr lang="ja-JP" altLang="en-US" sz="1100" dirty="0">
                <a:solidFill>
                  <a:srgbClr val="FF0000"/>
                </a:solidFill>
                <a:latin typeface="Meiryo UI" panose="020B0604030504040204" pitchFamily="50" charset="-128"/>
                <a:ea typeface="Meiryo UI" panose="020B0604030504040204" pitchFamily="50" charset="-128"/>
              </a:rPr>
              <a:t>月下旬</a:t>
            </a:r>
            <a:endParaRPr lang="en-US" altLang="ja-JP" sz="1100" dirty="0">
              <a:solidFill>
                <a:srgbClr val="FF0000"/>
              </a:solidFill>
              <a:latin typeface="Meiryo UI" panose="020B0604030504040204" pitchFamily="50" charset="-128"/>
              <a:ea typeface="Meiryo UI" panose="020B0604030504040204" pitchFamily="50" charset="-128"/>
            </a:endParaRPr>
          </a:p>
          <a:p>
            <a:pPr>
              <a:lnSpc>
                <a:spcPct val="100000"/>
              </a:lnSpc>
              <a:spcBef>
                <a:spcPct val="0"/>
              </a:spcBef>
              <a:buFontTx/>
              <a:buNone/>
            </a:pPr>
            <a:r>
              <a:rPr lang="ja-JP" altLang="en-US" sz="1100" dirty="0">
                <a:solidFill>
                  <a:srgbClr val="FF0000"/>
                </a:solidFill>
                <a:latin typeface="Meiryo UI" panose="020B0604030504040204" pitchFamily="50" charset="-128"/>
                <a:ea typeface="Meiryo UI" panose="020B0604030504040204" pitchFamily="50" charset="-128"/>
              </a:rPr>
              <a:t>開催判断</a:t>
            </a:r>
          </a:p>
        </p:txBody>
      </p:sp>
      <p:cxnSp>
        <p:nvCxnSpPr>
          <p:cNvPr id="20836" name="直線矢印コネクタ 39"/>
          <p:cNvCxnSpPr>
            <a:cxnSpLocks noChangeShapeType="1"/>
          </p:cNvCxnSpPr>
          <p:nvPr/>
        </p:nvCxnSpPr>
        <p:spPr bwMode="auto">
          <a:xfrm>
            <a:off x="8002617" y="3797043"/>
            <a:ext cx="514350" cy="0"/>
          </a:xfrm>
          <a:prstGeom prst="straightConnector1">
            <a:avLst/>
          </a:prstGeom>
          <a:noFill/>
          <a:ln w="28575" algn="ctr">
            <a:solidFill>
              <a:srgbClr val="FF0000"/>
            </a:solidFill>
            <a:prstDash val="dash"/>
            <a:miter lim="800000"/>
            <a:headEnd/>
            <a:tailEnd type="triangle" w="med" len="med"/>
          </a:ln>
          <a:extLst>
            <a:ext uri="{909E8E84-426E-40DD-AFC4-6F175D3DCCD1}">
              <a14:hiddenFill xmlns:a14="http://schemas.microsoft.com/office/drawing/2010/main">
                <a:noFill/>
              </a14:hiddenFill>
            </a:ext>
          </a:extLst>
        </p:spPr>
      </p:cxnSp>
      <p:sp>
        <p:nvSpPr>
          <p:cNvPr id="43" name="フローチャート: 判断 42"/>
          <p:cNvSpPr/>
          <p:nvPr/>
        </p:nvSpPr>
        <p:spPr>
          <a:xfrm>
            <a:off x="7816880" y="5606760"/>
            <a:ext cx="261937" cy="207963"/>
          </a:xfrm>
          <a:prstGeom prst="flowChartDecision">
            <a:avLst/>
          </a:prstGeom>
          <a:solidFill>
            <a:srgbClr val="5B9BD5"/>
          </a:solidFill>
          <a:ln w="12700" cap="flat" cmpd="sng" algn="ctr">
            <a:solidFill>
              <a:srgbClr val="FF0000"/>
            </a:solidFill>
            <a:prstDash val="solid"/>
            <a:miter lim="800000"/>
          </a:ln>
          <a:effectLst/>
        </p:spPr>
        <p:txBody>
          <a:bodyPr anchor="ctr"/>
          <a:lstStyle/>
          <a:p>
            <a:pPr algn="ctr" eaLnBrk="1" fontAlgn="auto" hangingPunct="1">
              <a:spcBef>
                <a:spcPts val="0"/>
              </a:spcBef>
              <a:spcAft>
                <a:spcPts val="0"/>
              </a:spcAft>
              <a:defRPr/>
            </a:pPr>
            <a:endParaRPr kumimoji="0" lang="ja-JP" altLang="en-US" kern="0">
              <a:solidFill>
                <a:prstClr val="white"/>
              </a:solidFill>
              <a:latin typeface="Calibri" panose="020F0502020204030204"/>
            </a:endParaRPr>
          </a:p>
        </p:txBody>
      </p:sp>
      <p:cxnSp>
        <p:nvCxnSpPr>
          <p:cNvPr id="20840" name="直線矢印コネクタ 43"/>
          <p:cNvCxnSpPr>
            <a:cxnSpLocks noChangeShapeType="1"/>
          </p:cNvCxnSpPr>
          <p:nvPr/>
        </p:nvCxnSpPr>
        <p:spPr bwMode="auto">
          <a:xfrm>
            <a:off x="8002617" y="5709948"/>
            <a:ext cx="514350" cy="0"/>
          </a:xfrm>
          <a:prstGeom prst="straightConnector1">
            <a:avLst/>
          </a:prstGeom>
          <a:noFill/>
          <a:ln w="28575" algn="ctr">
            <a:solidFill>
              <a:srgbClr val="FF0000"/>
            </a:solidFill>
            <a:prstDash val="dash"/>
            <a:miter lim="800000"/>
            <a:headEnd/>
            <a:tailEnd type="triangle" w="med" len="med"/>
          </a:ln>
          <a:extLst>
            <a:ext uri="{909E8E84-426E-40DD-AFC4-6F175D3DCCD1}">
              <a14:hiddenFill xmlns:a14="http://schemas.microsoft.com/office/drawing/2010/main">
                <a:noFill/>
              </a14:hiddenFill>
            </a:ext>
          </a:extLst>
        </p:spPr>
      </p:cxnSp>
      <p:sp>
        <p:nvSpPr>
          <p:cNvPr id="3" name="角丸四角形 2"/>
          <p:cNvSpPr/>
          <p:nvPr/>
        </p:nvSpPr>
        <p:spPr bwMode="auto">
          <a:xfrm>
            <a:off x="7271071" y="74191"/>
            <a:ext cx="1749897" cy="344909"/>
          </a:xfrm>
          <a:prstGeom prst="roundRect">
            <a:avLst/>
          </a:prstGeom>
          <a:solidFill>
            <a:schemeClr val="bg2">
              <a:lumMod val="20000"/>
              <a:lumOff val="80000"/>
            </a:schemeClr>
          </a:solidFill>
          <a:ln w="12700" cap="sq" cmpd="sng" algn="ctr">
            <a:solidFill>
              <a:schemeClr val="tx1"/>
            </a:solidFill>
            <a:prstDash val="solid"/>
            <a:miter lim="800000"/>
            <a:headEnd type="none" w="sm" len="sm"/>
            <a:tailEnd type="none" w="sm" len="sm"/>
          </a:ln>
          <a:effectLs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FF0000"/>
                </a:solidFill>
                <a:effectLst/>
                <a:latin typeface="Meiryo UI" panose="020B0604030504040204" pitchFamily="50" charset="-128"/>
                <a:ea typeface="Meiryo UI" panose="020B0604030504040204" pitchFamily="50" charset="-128"/>
              </a:rPr>
              <a:t>臨時総会資料の更新</a:t>
            </a:r>
          </a:p>
        </p:txBody>
      </p:sp>
      <p:sp>
        <p:nvSpPr>
          <p:cNvPr id="44" name="二等辺三角形 8"/>
          <p:cNvSpPr>
            <a:spLocks noChangeArrowheads="1"/>
          </p:cNvSpPr>
          <p:nvPr/>
        </p:nvSpPr>
        <p:spPr bwMode="auto">
          <a:xfrm rot="10800000">
            <a:off x="7086844" y="2749149"/>
            <a:ext cx="222250" cy="155575"/>
          </a:xfrm>
          <a:prstGeom prst="triangle">
            <a:avLst>
              <a:gd name="adj" fmla="val 50000"/>
            </a:avLst>
          </a:prstGeom>
          <a:solidFill>
            <a:srgbClr val="FF0000"/>
          </a:solidFill>
          <a:ln w="9525">
            <a:solidFill>
              <a:srgbClr val="FF0000"/>
            </a:solidFill>
            <a:miter lim="800000"/>
            <a:headEnd/>
            <a:tailEnd/>
          </a:ln>
        </p:spPr>
        <p:txBody>
          <a:bodyPr anchor="ctr"/>
          <a:lstStyle>
            <a:lvl1pPr defTabSz="457200">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defTabSz="45720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defTabSz="4572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defTabSz="4572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defTabSz="4572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defTabSz="4572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defTabSz="4572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defTabSz="4572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defTabSz="4572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algn="ctr" eaLnBrk="1" hangingPunct="1">
              <a:lnSpc>
                <a:spcPct val="100000"/>
              </a:lnSpc>
              <a:spcBef>
                <a:spcPct val="0"/>
              </a:spcBef>
              <a:spcAft>
                <a:spcPts val="600"/>
              </a:spcAft>
              <a:buFont typeface="Arial" panose="020B0604020202020204" pitchFamily="34" charset="0"/>
              <a:buNone/>
            </a:pPr>
            <a:endParaRPr lang="ja-JP" altLang="en-US" sz="2000">
              <a:solidFill>
                <a:srgbClr val="003300"/>
              </a:solidFill>
              <a:ea typeface="メイリオ" panose="020B0604030504040204" pitchFamily="50" charset="-128"/>
            </a:endParaRPr>
          </a:p>
        </p:txBody>
      </p:sp>
      <p:sp>
        <p:nvSpPr>
          <p:cNvPr id="46" name="二等辺三角形 8"/>
          <p:cNvSpPr>
            <a:spLocks noChangeArrowheads="1"/>
          </p:cNvSpPr>
          <p:nvPr/>
        </p:nvSpPr>
        <p:spPr bwMode="auto">
          <a:xfrm rot="10800000">
            <a:off x="8899557" y="3714415"/>
            <a:ext cx="222250" cy="155575"/>
          </a:xfrm>
          <a:prstGeom prst="triangle">
            <a:avLst>
              <a:gd name="adj" fmla="val 50000"/>
            </a:avLst>
          </a:prstGeom>
          <a:solidFill>
            <a:srgbClr val="70AD47">
              <a:lumMod val="50000"/>
            </a:srgbClr>
          </a:solidFill>
          <a:ln w="9525">
            <a:solidFill>
              <a:srgbClr val="FF0000"/>
            </a:solidFill>
            <a:miter lim="800000"/>
            <a:headEnd/>
            <a:tailEnd/>
          </a:ln>
        </p:spPr>
        <p:txBody>
          <a:bodyPr anchor="ctr"/>
          <a:lstStyle>
            <a:lvl1pPr defTabSz="457200">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defTabSz="45720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defTabSz="4572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defTabSz="4572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defTabSz="4572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gn="ctr" eaLnBrk="1" fontAlgn="auto" hangingPunct="1">
              <a:lnSpc>
                <a:spcPct val="100000"/>
              </a:lnSpc>
              <a:spcBef>
                <a:spcPct val="0"/>
              </a:spcBef>
              <a:spcAft>
                <a:spcPts val="600"/>
              </a:spcAft>
              <a:buFont typeface="Arial" panose="020B0604020202020204" pitchFamily="34" charset="0"/>
              <a:buNone/>
              <a:defRPr/>
            </a:pPr>
            <a:endParaRPr lang="ja-JP" altLang="en-US" sz="2000" kern="0">
              <a:solidFill>
                <a:srgbClr val="003300"/>
              </a:solidFill>
              <a:ea typeface="メイリオ" panose="020B0604030504040204" pitchFamily="50" charset="-128"/>
            </a:endParaRPr>
          </a:p>
        </p:txBody>
      </p:sp>
      <p:sp>
        <p:nvSpPr>
          <p:cNvPr id="47" name="二等辺三角形 8"/>
          <p:cNvSpPr>
            <a:spLocks noChangeArrowheads="1"/>
          </p:cNvSpPr>
          <p:nvPr/>
        </p:nvSpPr>
        <p:spPr bwMode="auto">
          <a:xfrm rot="10800000">
            <a:off x="6371435" y="4314196"/>
            <a:ext cx="222250" cy="155575"/>
          </a:xfrm>
          <a:prstGeom prst="triangle">
            <a:avLst>
              <a:gd name="adj" fmla="val 50000"/>
            </a:avLst>
          </a:prstGeom>
          <a:solidFill>
            <a:srgbClr val="FF0000"/>
          </a:solidFill>
          <a:ln w="9525">
            <a:solidFill>
              <a:srgbClr val="FF0000"/>
            </a:solidFill>
            <a:miter lim="800000"/>
            <a:headEnd/>
            <a:tailEnd/>
          </a:ln>
        </p:spPr>
        <p:txBody>
          <a:bodyPr anchor="ctr"/>
          <a:lstStyle>
            <a:lvl1pPr defTabSz="457200">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defTabSz="45720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defTabSz="4572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defTabSz="4572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defTabSz="4572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defTabSz="4572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defTabSz="4572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defTabSz="4572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defTabSz="4572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algn="ctr" eaLnBrk="1" hangingPunct="1">
              <a:lnSpc>
                <a:spcPct val="100000"/>
              </a:lnSpc>
              <a:spcBef>
                <a:spcPct val="0"/>
              </a:spcBef>
              <a:spcAft>
                <a:spcPts val="600"/>
              </a:spcAft>
              <a:buFont typeface="Arial" panose="020B0604020202020204" pitchFamily="34" charset="0"/>
              <a:buNone/>
            </a:pPr>
            <a:endParaRPr lang="ja-JP" altLang="en-US" sz="2000">
              <a:solidFill>
                <a:srgbClr val="003300"/>
              </a:solidFill>
              <a:ea typeface="メイリオ" panose="020B0604030504040204" pitchFamily="50" charset="-128"/>
            </a:endParaRPr>
          </a:p>
        </p:txBody>
      </p:sp>
      <p:sp>
        <p:nvSpPr>
          <p:cNvPr id="48" name="乗算記号 47"/>
          <p:cNvSpPr/>
          <p:nvPr/>
        </p:nvSpPr>
        <p:spPr>
          <a:xfrm>
            <a:off x="7005881" y="4616500"/>
            <a:ext cx="384175" cy="292100"/>
          </a:xfrm>
          <a:prstGeom prst="mathMultiply">
            <a:avLst/>
          </a:prstGeom>
          <a:solidFill>
            <a:srgbClr val="FF0000"/>
          </a:solidFill>
          <a:ln w="12700" cap="flat" cmpd="sng" algn="ctr">
            <a:solidFill>
              <a:srgbClr val="FF0000"/>
            </a:solidFill>
            <a:prstDash val="solid"/>
            <a:miter lim="800000"/>
          </a:ln>
          <a:effectLst/>
        </p:spPr>
        <p:txBody>
          <a:bodyPr anchor="ctr"/>
          <a:lstStyle/>
          <a:p>
            <a:pPr algn="ctr" eaLnBrk="1" fontAlgn="auto" hangingPunct="1">
              <a:spcBef>
                <a:spcPts val="0"/>
              </a:spcBef>
              <a:spcAft>
                <a:spcPts val="0"/>
              </a:spcAft>
              <a:defRPr/>
            </a:pPr>
            <a:endParaRPr kumimoji="0" lang="ja-JP" altLang="en-US" kern="0">
              <a:solidFill>
                <a:prstClr val="white"/>
              </a:solidFill>
              <a:latin typeface="Calibri" panose="020F0502020204030204"/>
            </a:endParaRPr>
          </a:p>
        </p:txBody>
      </p:sp>
      <p:cxnSp>
        <p:nvCxnSpPr>
          <p:cNvPr id="52" name="直線矢印コネクタ 51"/>
          <p:cNvCxnSpPr/>
          <p:nvPr/>
        </p:nvCxnSpPr>
        <p:spPr bwMode="auto">
          <a:xfrm>
            <a:off x="8648498" y="3390573"/>
            <a:ext cx="0" cy="2216187"/>
          </a:xfrm>
          <a:prstGeom prst="straightConnector1">
            <a:avLst/>
          </a:prstGeom>
          <a:solidFill>
            <a:schemeClr val="accent1"/>
          </a:solidFill>
          <a:ln w="19050" cap="sq" cmpd="sng" algn="ctr">
            <a:solidFill>
              <a:srgbClr val="0070C0"/>
            </a:solidFill>
            <a:prstDash val="dash"/>
            <a:miter lim="800000"/>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 name="直線矢印コネクタ 3"/>
          <p:cNvCxnSpPr/>
          <p:nvPr/>
        </p:nvCxnSpPr>
        <p:spPr bwMode="auto">
          <a:xfrm>
            <a:off x="7197968" y="2924288"/>
            <a:ext cx="0" cy="1692212"/>
          </a:xfrm>
          <a:prstGeom prst="straightConnector1">
            <a:avLst/>
          </a:prstGeom>
          <a:solidFill>
            <a:schemeClr val="accent1"/>
          </a:solidFill>
          <a:ln w="19050" cap="sq" cmpd="sng" algn="ctr">
            <a:solidFill>
              <a:srgbClr val="0070C0"/>
            </a:solidFill>
            <a:prstDash val="dash"/>
            <a:miter lim="800000"/>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830" name="二等辺三角形 8"/>
          <p:cNvSpPr>
            <a:spLocks noChangeArrowheads="1"/>
          </p:cNvSpPr>
          <p:nvPr/>
        </p:nvSpPr>
        <p:spPr bwMode="auto">
          <a:xfrm rot="10800000">
            <a:off x="8547445" y="5143478"/>
            <a:ext cx="222250" cy="155575"/>
          </a:xfrm>
          <a:prstGeom prst="triangle">
            <a:avLst>
              <a:gd name="adj" fmla="val 50000"/>
            </a:avLst>
          </a:prstGeom>
          <a:solidFill>
            <a:srgbClr val="002060"/>
          </a:solidFill>
          <a:ln w="9525">
            <a:solidFill>
              <a:srgbClr val="002060"/>
            </a:solidFill>
            <a:miter lim="800000"/>
            <a:headEnd/>
            <a:tailEnd/>
          </a:ln>
        </p:spPr>
        <p:txBody>
          <a:bodyPr anchor="ctr"/>
          <a:lstStyle>
            <a:lvl1pPr defTabSz="457200">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defTabSz="45720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defTabSz="4572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defTabSz="4572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defTabSz="4572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defTabSz="4572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defTabSz="4572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defTabSz="4572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defTabSz="4572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algn="ctr" eaLnBrk="1" hangingPunct="1">
              <a:lnSpc>
                <a:spcPct val="100000"/>
              </a:lnSpc>
              <a:spcBef>
                <a:spcPct val="0"/>
              </a:spcBef>
              <a:spcAft>
                <a:spcPts val="600"/>
              </a:spcAft>
              <a:buFont typeface="Arial" panose="020B0604020202020204" pitchFamily="34" charset="0"/>
              <a:buNone/>
            </a:pPr>
            <a:endParaRPr lang="ja-JP" altLang="en-US" sz="2000">
              <a:solidFill>
                <a:srgbClr val="003300"/>
              </a:solidFill>
              <a:ea typeface="メイリオ" panose="020B0604030504040204" pitchFamily="50" charset="-128"/>
            </a:endParaRPr>
          </a:p>
        </p:txBody>
      </p:sp>
      <p:sp>
        <p:nvSpPr>
          <p:cNvPr id="32" name="二等辺三角形 8"/>
          <p:cNvSpPr>
            <a:spLocks noChangeArrowheads="1"/>
          </p:cNvSpPr>
          <p:nvPr/>
        </p:nvSpPr>
        <p:spPr bwMode="auto">
          <a:xfrm rot="10800000">
            <a:off x="8538130" y="3715661"/>
            <a:ext cx="222250" cy="155575"/>
          </a:xfrm>
          <a:prstGeom prst="triangle">
            <a:avLst>
              <a:gd name="adj" fmla="val 50000"/>
            </a:avLst>
          </a:prstGeom>
          <a:solidFill>
            <a:srgbClr val="70AD47">
              <a:lumMod val="50000"/>
            </a:srgbClr>
          </a:solidFill>
          <a:ln w="9525">
            <a:solidFill>
              <a:srgbClr val="FF0000"/>
            </a:solidFill>
            <a:miter lim="800000"/>
            <a:headEnd/>
            <a:tailEnd/>
          </a:ln>
        </p:spPr>
        <p:txBody>
          <a:bodyPr anchor="ctr"/>
          <a:lstStyle>
            <a:lvl1pPr defTabSz="457200">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defTabSz="45720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defTabSz="4572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defTabSz="4572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defTabSz="4572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gn="ctr" eaLnBrk="1" fontAlgn="auto" hangingPunct="1">
              <a:lnSpc>
                <a:spcPct val="100000"/>
              </a:lnSpc>
              <a:spcBef>
                <a:spcPct val="0"/>
              </a:spcBef>
              <a:spcAft>
                <a:spcPts val="600"/>
              </a:spcAft>
              <a:buFont typeface="Arial" panose="020B0604020202020204" pitchFamily="34" charset="0"/>
              <a:buNone/>
              <a:defRPr/>
            </a:pPr>
            <a:endParaRPr lang="ja-JP" altLang="en-US" sz="2000" kern="0">
              <a:solidFill>
                <a:srgbClr val="003300"/>
              </a:solidFill>
              <a:ea typeface="メイリオ" panose="020B0604030504040204" pitchFamily="50" charset="-128"/>
            </a:endParaRPr>
          </a:p>
        </p:txBody>
      </p:sp>
      <p:sp>
        <p:nvSpPr>
          <p:cNvPr id="57" name="乗算記号 56"/>
          <p:cNvSpPr/>
          <p:nvPr/>
        </p:nvSpPr>
        <p:spPr>
          <a:xfrm>
            <a:off x="7361874" y="5996980"/>
            <a:ext cx="384175" cy="292100"/>
          </a:xfrm>
          <a:prstGeom prst="mathMultiply">
            <a:avLst/>
          </a:prstGeom>
          <a:solidFill>
            <a:srgbClr val="FF0000"/>
          </a:solidFill>
          <a:ln w="12700" cap="flat" cmpd="sng" algn="ctr">
            <a:solidFill>
              <a:srgbClr val="FF0000"/>
            </a:solidFill>
            <a:prstDash val="solid"/>
            <a:miter lim="800000"/>
          </a:ln>
          <a:effectLst/>
        </p:spPr>
        <p:txBody>
          <a:bodyPr anchor="ctr"/>
          <a:lstStyle/>
          <a:p>
            <a:pPr algn="ctr" eaLnBrk="1" fontAlgn="auto" hangingPunct="1">
              <a:spcBef>
                <a:spcPts val="0"/>
              </a:spcBef>
              <a:spcAft>
                <a:spcPts val="0"/>
              </a:spcAft>
              <a:defRPr/>
            </a:pPr>
            <a:endParaRPr kumimoji="0" lang="ja-JP" altLang="en-US" kern="0">
              <a:solidFill>
                <a:prstClr val="white"/>
              </a:solidFill>
              <a:latin typeface="Calibri" panose="020F0502020204030204"/>
            </a:endParaRPr>
          </a:p>
        </p:txBody>
      </p:sp>
      <p:sp>
        <p:nvSpPr>
          <p:cNvPr id="59" name="左右矢印 58"/>
          <p:cNvSpPr/>
          <p:nvPr/>
        </p:nvSpPr>
        <p:spPr>
          <a:xfrm>
            <a:off x="7468255" y="6512883"/>
            <a:ext cx="574675" cy="179387"/>
          </a:xfrm>
          <a:prstGeom prst="leftRightArrow">
            <a:avLst/>
          </a:prstGeom>
          <a:solidFill>
            <a:srgbClr val="FF0000"/>
          </a:solidFill>
          <a:ln w="12700" cap="flat" cmpd="sng" algn="ctr">
            <a:noFill/>
            <a:prstDash val="solid"/>
            <a:miter lim="800000"/>
          </a:ln>
          <a:effectLst/>
        </p:spPr>
        <p:txBody>
          <a:bodyPr anchor="ctr"/>
          <a:lstStyle/>
          <a:p>
            <a:pPr algn="ctr" eaLnBrk="1" fontAlgn="auto" hangingPunct="1">
              <a:spcBef>
                <a:spcPts val="0"/>
              </a:spcBef>
              <a:spcAft>
                <a:spcPts val="0"/>
              </a:spcAft>
              <a:defRPr/>
            </a:pPr>
            <a:endParaRPr kumimoji="0" lang="ja-JP" altLang="en-US" kern="0">
              <a:solidFill>
                <a:srgbClr val="70AD47">
                  <a:lumMod val="50000"/>
                </a:srgbClr>
              </a:solidFill>
              <a:latin typeface="Calibri" panose="020F0502020204030204"/>
            </a:endParaRPr>
          </a:p>
        </p:txBody>
      </p:sp>
      <p:sp>
        <p:nvSpPr>
          <p:cNvPr id="12" name="正方形/長方形 11"/>
          <p:cNvSpPr/>
          <p:nvPr/>
        </p:nvSpPr>
        <p:spPr bwMode="auto">
          <a:xfrm>
            <a:off x="1387031" y="3562914"/>
            <a:ext cx="7756969" cy="537849"/>
          </a:xfrm>
          <a:prstGeom prst="rect">
            <a:avLst/>
          </a:prstGeom>
          <a:noFill/>
          <a:ln w="28575" cap="sq" cmpd="sng" algn="ctr">
            <a:solidFill>
              <a:srgbClr val="FF0066"/>
            </a:solidFill>
            <a:prstDash val="solid"/>
            <a:miter lim="800000"/>
            <a:headEnd type="none" w="sm" len="sm"/>
            <a:tailEnd type="none" w="sm" len="sm"/>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p:txBody>
      </p:sp>
      <p:sp>
        <p:nvSpPr>
          <p:cNvPr id="61" name="正方形/長方形 60"/>
          <p:cNvSpPr/>
          <p:nvPr/>
        </p:nvSpPr>
        <p:spPr bwMode="auto">
          <a:xfrm>
            <a:off x="1387031" y="5436122"/>
            <a:ext cx="7734776" cy="515194"/>
          </a:xfrm>
          <a:prstGeom prst="rect">
            <a:avLst/>
          </a:prstGeom>
          <a:noFill/>
          <a:ln w="28575" cap="sq" cmpd="sng" algn="ctr">
            <a:solidFill>
              <a:srgbClr val="FF0066"/>
            </a:solidFill>
            <a:prstDash val="solid"/>
            <a:miter lim="800000"/>
            <a:headEnd type="none" w="sm" len="sm"/>
            <a:tailEnd type="none" w="sm" len="sm"/>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p:txBody>
      </p:sp>
      <p:sp>
        <p:nvSpPr>
          <p:cNvPr id="2" name="角丸四角形吹き出し 1"/>
          <p:cNvSpPr/>
          <p:nvPr/>
        </p:nvSpPr>
        <p:spPr bwMode="auto">
          <a:xfrm>
            <a:off x="7075265" y="1580482"/>
            <a:ext cx="2046542" cy="977026"/>
          </a:xfrm>
          <a:prstGeom prst="wedgeRoundRectCallout">
            <a:avLst>
              <a:gd name="adj1" fmla="val 2844"/>
              <a:gd name="adj2" fmla="val 87428"/>
              <a:gd name="adj3" fmla="val 16667"/>
            </a:avLst>
          </a:prstGeom>
          <a:solidFill>
            <a:schemeClr val="accent2">
              <a:lumMod val="60000"/>
              <a:lumOff val="40000"/>
            </a:schemeClr>
          </a:solidFill>
          <a:ln w="12700" cap="sq" cmpd="sng" algn="ctr">
            <a:solidFill>
              <a:schemeClr val="accent6"/>
            </a:solidFill>
            <a:prstDash val="solid"/>
            <a:miter lim="800000"/>
            <a:headEnd type="none" w="sm" len="sm"/>
            <a:tailEnd type="none" w="sm" len="sm"/>
          </a:ln>
          <a:effectLst/>
          <a:extLst/>
        </p:spPr>
        <p:txBody>
          <a:bodyPr vert="horz" wrap="non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今後、年度内に</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buClrTx/>
              <a:buSzTx/>
              <a:buFontTx/>
              <a:buNone/>
              <a:tabLst/>
            </a:pPr>
            <a:r>
              <a:rPr lang="ja-JP" altLang="en-US" sz="1100" dirty="0" smtClean="0">
                <a:latin typeface="Meiryo UI" panose="020B0604030504040204" pitchFamily="50" charset="-128"/>
                <a:ea typeface="Meiryo UI" panose="020B0604030504040204" pitchFamily="50" charset="-128"/>
              </a:rPr>
              <a:t>・</a:t>
            </a:r>
            <a:r>
              <a:rPr lang="ja-JP" altLang="en-US" sz="1100" b="1" dirty="0" smtClean="0">
                <a:latin typeface="Meiryo UI" panose="020B0604030504040204" pitchFamily="50" charset="-128"/>
                <a:ea typeface="Meiryo UI" panose="020B0604030504040204" pitchFamily="50" charset="-128"/>
              </a:rPr>
              <a:t>幹事連絡会 </a:t>
            </a:r>
            <a:r>
              <a:rPr lang="en-US" altLang="ja-JP" sz="1100" b="1" dirty="0" smtClean="0">
                <a:latin typeface="Meiryo UI" panose="020B0604030504040204" pitchFamily="50" charset="-128"/>
                <a:ea typeface="Meiryo UI" panose="020B0604030504040204" pitchFamily="50" charset="-128"/>
              </a:rPr>
              <a:t>2</a:t>
            </a:r>
            <a:r>
              <a:rPr lang="ja-JP" altLang="en-US" sz="1100" b="1" dirty="0" smtClean="0">
                <a:latin typeface="Meiryo UI" panose="020B0604030504040204" pitchFamily="50" charset="-128"/>
                <a:ea typeface="Meiryo UI" panose="020B0604030504040204" pitchFamily="50" charset="-128"/>
              </a:rPr>
              <a:t>回（</a:t>
            </a:r>
            <a:r>
              <a:rPr lang="en-US" altLang="ja-JP" sz="1100" b="1" dirty="0" smtClean="0">
                <a:latin typeface="Meiryo UI" panose="020B0604030504040204" pitchFamily="50" charset="-128"/>
                <a:ea typeface="Meiryo UI" panose="020B0604030504040204" pitchFamily="50" charset="-128"/>
              </a:rPr>
              <a:t>2</a:t>
            </a:r>
            <a:r>
              <a:rPr lang="ja-JP" altLang="en-US" sz="1100" b="1" dirty="0" smtClean="0">
                <a:latin typeface="Meiryo UI" panose="020B0604030504040204" pitchFamily="50" charset="-128"/>
                <a:ea typeface="Meiryo UI" panose="020B0604030504040204" pitchFamily="50" charset="-128"/>
              </a:rPr>
              <a:t>月、</a:t>
            </a:r>
            <a:r>
              <a:rPr lang="en-US" altLang="ja-JP" sz="1100" b="1" dirty="0" smtClean="0">
                <a:latin typeface="Meiryo UI" panose="020B0604030504040204" pitchFamily="50" charset="-128"/>
                <a:ea typeface="Meiryo UI" panose="020B0604030504040204" pitchFamily="50" charset="-128"/>
              </a:rPr>
              <a:t>3</a:t>
            </a:r>
            <a:r>
              <a:rPr lang="ja-JP" altLang="en-US" sz="1100" b="1" dirty="0" smtClean="0">
                <a:latin typeface="Meiryo UI" panose="020B0604030504040204" pitchFamily="50" charset="-128"/>
                <a:ea typeface="Meiryo UI" panose="020B0604030504040204" pitchFamily="50" charset="-128"/>
              </a:rPr>
              <a:t>月）</a:t>
            </a:r>
            <a:endParaRPr lang="en-US" altLang="ja-JP" sz="1100" b="1" dirty="0" smtClean="0">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a:t>
            </a: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視察会 </a:t>
            </a:r>
            <a:r>
              <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1</a:t>
            </a: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回（</a:t>
            </a:r>
            <a:r>
              <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2</a:t>
            </a: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月）</a:t>
            </a:r>
            <a:endPar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buClrTx/>
              <a:buSzTx/>
              <a:buFontTx/>
              <a:buNone/>
              <a:tabLst/>
            </a:pPr>
            <a:r>
              <a:rPr lang="ja-JP" altLang="en-US" sz="1100" dirty="0" smtClean="0">
                <a:latin typeface="Meiryo UI" panose="020B0604030504040204" pitchFamily="50" charset="-128"/>
                <a:ea typeface="Meiryo UI" panose="020B0604030504040204" pitchFamily="50" charset="-128"/>
              </a:rPr>
              <a:t>の開催を予定</a:t>
            </a: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p:txBody>
      </p:sp>
      <p:sp>
        <p:nvSpPr>
          <p:cNvPr id="34" name="テキスト ボックス 3"/>
          <p:cNvSpPr txBox="1">
            <a:spLocks noChangeArrowheads="1"/>
          </p:cNvSpPr>
          <p:nvPr/>
        </p:nvSpPr>
        <p:spPr bwMode="auto">
          <a:xfrm>
            <a:off x="7537843" y="4936471"/>
            <a:ext cx="937419" cy="431800"/>
          </a:xfrm>
          <a:prstGeom prst="rect">
            <a:avLst/>
          </a:prstGeom>
          <a:solidFill>
            <a:schemeClr val="bg1">
              <a:lumMod val="95000"/>
            </a:schemeClr>
          </a:solidFill>
          <a:ln>
            <a:noFill/>
          </a:ln>
          <a:extLst/>
        </p:spPr>
        <p:txBody>
          <a:bodyPr wrap="square">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a:lnSpc>
                <a:spcPct val="100000"/>
              </a:lnSpc>
              <a:spcBef>
                <a:spcPct val="0"/>
              </a:spcBef>
              <a:buFontTx/>
              <a:buNone/>
            </a:pPr>
            <a:r>
              <a:rPr lang="en-US" altLang="ja-JP" sz="1100" dirty="0">
                <a:solidFill>
                  <a:srgbClr val="FF0000"/>
                </a:solidFill>
                <a:latin typeface="Meiryo UI" panose="020B0604030504040204" pitchFamily="50" charset="-128"/>
                <a:ea typeface="Meiryo UI" panose="020B0604030504040204" pitchFamily="50" charset="-128"/>
              </a:rPr>
              <a:t>12</a:t>
            </a:r>
            <a:r>
              <a:rPr lang="ja-JP" altLang="en-US" sz="1100" dirty="0">
                <a:solidFill>
                  <a:srgbClr val="FF0000"/>
                </a:solidFill>
                <a:latin typeface="Meiryo UI" panose="020B0604030504040204" pitchFamily="50" charset="-128"/>
                <a:ea typeface="Meiryo UI" panose="020B0604030504040204" pitchFamily="50" charset="-128"/>
              </a:rPr>
              <a:t>月下旬</a:t>
            </a:r>
            <a:endParaRPr lang="en-US" altLang="ja-JP" sz="1100" dirty="0">
              <a:solidFill>
                <a:srgbClr val="FF0000"/>
              </a:solidFill>
              <a:latin typeface="Meiryo UI" panose="020B0604030504040204" pitchFamily="50" charset="-128"/>
              <a:ea typeface="Meiryo UI" panose="020B0604030504040204" pitchFamily="50" charset="-128"/>
            </a:endParaRPr>
          </a:p>
          <a:p>
            <a:pPr>
              <a:lnSpc>
                <a:spcPct val="100000"/>
              </a:lnSpc>
              <a:spcBef>
                <a:spcPct val="0"/>
              </a:spcBef>
              <a:buFontTx/>
              <a:buNone/>
            </a:pPr>
            <a:r>
              <a:rPr lang="ja-JP" altLang="en-US" sz="1100" dirty="0">
                <a:solidFill>
                  <a:srgbClr val="FF0000"/>
                </a:solidFill>
                <a:latin typeface="Meiryo UI" panose="020B0604030504040204" pitchFamily="50" charset="-128"/>
                <a:ea typeface="Meiryo UI" panose="020B0604030504040204" pitchFamily="50" charset="-128"/>
              </a:rPr>
              <a:t>開催判断</a:t>
            </a:r>
          </a:p>
        </p:txBody>
      </p:sp>
    </p:spTree>
    <p:extLst>
      <p:ext uri="{BB962C8B-B14F-4D97-AF65-F5344CB8AC3E}">
        <p14:creationId xmlns:p14="http://schemas.microsoft.com/office/powerpoint/2010/main" val="3666560982"/>
      </p:ext>
    </p:extLst>
  </p:cSld>
  <p:clrMapOvr>
    <a:masterClrMapping/>
  </p:clrMapOvr>
  <p:timing>
    <p:tnLst>
      <p:par>
        <p:cTn id="1" dur="indefinite" restart="never" nodeType="tmRoot"/>
      </p:par>
    </p:tnLst>
  </p:timing>
</p:sld>
</file>

<file path=ppt/theme/theme1.xml><?xml version="1.0" encoding="utf-8"?>
<a:theme xmlns:a="http://schemas.openxmlformats.org/drawingml/2006/main" name="Pixel">
  <a:themeElements>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5996</TotalTime>
  <Words>1007</Words>
  <Application>Microsoft Office PowerPoint</Application>
  <PresentationFormat>画面に合わせる (4:3)</PresentationFormat>
  <Paragraphs>240</Paragraphs>
  <Slides>8</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8</vt:i4>
      </vt:variant>
    </vt:vector>
  </HeadingPairs>
  <TitlesOfParts>
    <vt:vector size="18" baseType="lpstr">
      <vt:lpstr>Meiryo UI</vt:lpstr>
      <vt:lpstr>ＭＳ Ｐゴシック</vt:lpstr>
      <vt:lpstr>MS Mincho</vt:lpstr>
      <vt:lpstr>メイリオ</vt:lpstr>
      <vt:lpstr>Arial</vt:lpstr>
      <vt:lpstr>Calibri</vt:lpstr>
      <vt:lpstr>Century Gothic</vt:lpstr>
      <vt:lpstr>Times New Roman</vt:lpstr>
      <vt:lpstr>Wingdings</vt:lpstr>
      <vt:lpstr>Pixel</vt:lpstr>
      <vt:lpstr>2020年度幹事連絡会 および視察会の実施方針について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東京電力株式会社</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「ふくしま応援企業ネットワーク」                                         の概要                                   平成27年１月</dc:title>
  <dc:creator>東京電力株式会社</dc:creator>
  <cp:lastModifiedBy>池 俊</cp:lastModifiedBy>
  <cp:revision>401</cp:revision>
  <cp:lastPrinted>2020-11-19T05:26:19Z</cp:lastPrinted>
  <dcterms:created xsi:type="dcterms:W3CDTF">2015-01-19T02:10:34Z</dcterms:created>
  <dcterms:modified xsi:type="dcterms:W3CDTF">2020-12-23T01:31:18Z</dcterms:modified>
</cp:coreProperties>
</file>